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Lst>
  <p:sldSz cy="5143500" cx="9144000"/>
  <p:notesSz cx="6858000" cy="9144000"/>
  <p:embeddedFontLst>
    <p:embeddedFont>
      <p:font typeface="Source Sans 3 ExtraBold"/>
      <p:bold r:id="rId24"/>
      <p:boldItalic r:id="rId25"/>
    </p:embeddedFont>
    <p:embeddedFont>
      <p:font typeface="Source Sans 3"/>
      <p:regular r:id="rId26"/>
      <p:bold r:id="rId27"/>
      <p:italic r:id="rId28"/>
      <p:boldItalic r:id="rId29"/>
    </p:embeddedFont>
    <p:embeddedFont>
      <p:font typeface="Barlow Semi Condensed Medium"/>
      <p:regular r:id="rId30"/>
      <p:bold r:id="rId31"/>
      <p:italic r:id="rId32"/>
      <p:boldItalic r:id="rId3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60DD7922-699B-4177-B26E-9CBBF2D005C9}">
  <a:tblStyle styleId="{60DD7922-699B-4177-B26E-9CBBF2D005C9}"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font" Target="fonts/SourceSans3ExtraBold-bold.fntdata"/><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font" Target="fonts/SourceSans3-regular.fntdata"/><Relationship Id="rId25" Type="http://schemas.openxmlformats.org/officeDocument/2006/relationships/font" Target="fonts/SourceSans3ExtraBold-boldItalic.fntdata"/><Relationship Id="rId28" Type="http://schemas.openxmlformats.org/officeDocument/2006/relationships/font" Target="fonts/SourceSans3-italic.fntdata"/><Relationship Id="rId27" Type="http://schemas.openxmlformats.org/officeDocument/2006/relationships/font" Target="fonts/SourceSans3-bold.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SourceSans3-boldItalic.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BarlowSemiCondensedMedium-bold.fntdata"/><Relationship Id="rId30" Type="http://schemas.openxmlformats.org/officeDocument/2006/relationships/font" Target="fonts/BarlowSemiCondensedMedium-regular.fntdata"/><Relationship Id="rId11" Type="http://schemas.openxmlformats.org/officeDocument/2006/relationships/slide" Target="slides/slide5.xml"/><Relationship Id="rId33" Type="http://schemas.openxmlformats.org/officeDocument/2006/relationships/font" Target="fonts/BarlowSemiCondensedMedium-boldItalic.fntdata"/><Relationship Id="rId10" Type="http://schemas.openxmlformats.org/officeDocument/2006/relationships/slide" Target="slides/slide4.xml"/><Relationship Id="rId32" Type="http://schemas.openxmlformats.org/officeDocument/2006/relationships/font" Target="fonts/BarlowSemiCondensedMedium-italic.fntdata"/><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25a9ac065bb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25a9ac065bb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25a9ac065bb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25a9ac065bb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25a9ac065bb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25a9ac065bb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25a9ac065bb_0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25a9ac065bb_0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25a41896385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25a41896385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25a9ac065bb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25a9ac065bb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25a41896385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25a41896385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25a41896385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25a41896385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g25a9ac065bb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 name="Google Shape;61;g25a9ac065bb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25a41896385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25a41896385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25a41896385_0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25a41896385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25a41896385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25a41896385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25a41896385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25a41896385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25a41896385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25a41896385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25a41896385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25a41896385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25a41896385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25a41896385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it"/>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transition spd="slow">
    <p:fade/>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jpg"/><Relationship Id="rId4" Type="http://schemas.openxmlformats.org/officeDocument/2006/relationships/image" Target="../media/image11.png"/><Relationship Id="rId5" Type="http://schemas.openxmlformats.org/officeDocument/2006/relationships/image" Target="../media/image20.png"/><Relationship Id="rId6" Type="http://schemas.openxmlformats.org/officeDocument/2006/relationships/image" Target="../media/image15.png"/></Relationships>
</file>

<file path=ppt/slides/_rels/slide10.xml.rels><?xml version="1.0" encoding="UTF-8" standalone="yes"?><Relationships xmlns="http://schemas.openxmlformats.org/package/2006/relationships"><Relationship Id="rId11" Type="http://schemas.openxmlformats.org/officeDocument/2006/relationships/image" Target="../media/image40.jpg"/><Relationship Id="rId10" Type="http://schemas.openxmlformats.org/officeDocument/2006/relationships/image" Target="../media/image29.jpg"/><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26.jpg"/><Relationship Id="rId4" Type="http://schemas.openxmlformats.org/officeDocument/2006/relationships/image" Target="../media/image32.jpg"/><Relationship Id="rId9" Type="http://schemas.openxmlformats.org/officeDocument/2006/relationships/image" Target="../media/image25.jpg"/><Relationship Id="rId5" Type="http://schemas.openxmlformats.org/officeDocument/2006/relationships/image" Target="../media/image28.jpg"/><Relationship Id="rId6" Type="http://schemas.openxmlformats.org/officeDocument/2006/relationships/image" Target="../media/image36.jpg"/><Relationship Id="rId7" Type="http://schemas.openxmlformats.org/officeDocument/2006/relationships/image" Target="../media/image34.jpg"/><Relationship Id="rId8" Type="http://schemas.openxmlformats.org/officeDocument/2006/relationships/image" Target="../media/image31.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26.jpg"/><Relationship Id="rId4" Type="http://schemas.openxmlformats.org/officeDocument/2006/relationships/image" Target="../media/image10.jpg"/><Relationship Id="rId5" Type="http://schemas.openxmlformats.org/officeDocument/2006/relationships/image" Target="../media/image37.jpg"/><Relationship Id="rId6" Type="http://schemas.openxmlformats.org/officeDocument/2006/relationships/image" Target="../media/image38.jpg"/><Relationship Id="rId7" Type="http://schemas.openxmlformats.org/officeDocument/2006/relationships/image" Target="../media/image17.jpg"/><Relationship Id="rId8" Type="http://schemas.openxmlformats.org/officeDocument/2006/relationships/image" Target="../media/image39.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59.png"/><Relationship Id="rId4" Type="http://schemas.openxmlformats.org/officeDocument/2006/relationships/image" Target="../media/image48.png"/><Relationship Id="rId5" Type="http://schemas.openxmlformats.org/officeDocument/2006/relationships/image" Target="../media/image41.png"/><Relationship Id="rId6" Type="http://schemas.openxmlformats.org/officeDocument/2006/relationships/image" Target="../media/image46.png"/><Relationship Id="rId7" Type="http://schemas.openxmlformats.org/officeDocument/2006/relationships/image" Target="../media/image33.png"/><Relationship Id="rId8" Type="http://schemas.openxmlformats.org/officeDocument/2006/relationships/image" Target="../media/image4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47.jpg"/><Relationship Id="rId4" Type="http://schemas.openxmlformats.org/officeDocument/2006/relationships/image" Target="../media/image44.jpg"/><Relationship Id="rId5" Type="http://schemas.openxmlformats.org/officeDocument/2006/relationships/image" Target="../media/image12.jpg"/><Relationship Id="rId6" Type="http://schemas.openxmlformats.org/officeDocument/2006/relationships/image" Target="../media/image6.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image" Target="../media/image56.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53.jpg"/></Relationships>
</file>

<file path=ppt/slides/_rels/slide16.xml.rels><?xml version="1.0" encoding="UTF-8" standalone="yes"?><Relationships xmlns="http://schemas.openxmlformats.org/package/2006/relationships"><Relationship Id="rId10" Type="http://schemas.openxmlformats.org/officeDocument/2006/relationships/image" Target="../media/image57.png"/><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image" Target="../media/image38.jpg"/><Relationship Id="rId4" Type="http://schemas.openxmlformats.org/officeDocument/2006/relationships/image" Target="../media/image49.png"/><Relationship Id="rId9" Type="http://schemas.openxmlformats.org/officeDocument/2006/relationships/image" Target="../media/image55.png"/><Relationship Id="rId5" Type="http://schemas.openxmlformats.org/officeDocument/2006/relationships/hyperlink" Target="mailto:greta.sorritelli@studenti.unicam.it" TargetMode="External"/><Relationship Id="rId6" Type="http://schemas.openxmlformats.org/officeDocument/2006/relationships/image" Target="../media/image51.png"/><Relationship Id="rId7" Type="http://schemas.openxmlformats.org/officeDocument/2006/relationships/image" Target="../media/image54.png"/><Relationship Id="rId8" Type="http://schemas.openxmlformats.org/officeDocument/2006/relationships/hyperlink" Target="https://www.linkedin.com/in/greta-sorritelli/"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1.jpg"/><Relationship Id="rId4" Type="http://schemas.openxmlformats.org/officeDocument/2006/relationships/image" Target="../media/image58.png"/></Relationships>
</file>

<file path=ppt/slides/_rels/slide2.xml.rels><?xml version="1.0" encoding="UTF-8" standalone="yes"?><Relationships xmlns="http://schemas.openxmlformats.org/package/2006/relationships"><Relationship Id="rId11" Type="http://schemas.openxmlformats.org/officeDocument/2006/relationships/hyperlink" Target="http://www.youtube.com/watch?v=dutS-F6amrE" TargetMode="External"/><Relationship Id="rId10" Type="http://schemas.openxmlformats.org/officeDocument/2006/relationships/image" Target="../media/image14.jpg"/><Relationship Id="rId13" Type="http://schemas.openxmlformats.org/officeDocument/2006/relationships/image" Target="../media/image17.jpg"/><Relationship Id="rId12" Type="http://schemas.openxmlformats.org/officeDocument/2006/relationships/image" Target="../media/image1.jpg"/><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59.png"/><Relationship Id="rId4" Type="http://schemas.openxmlformats.org/officeDocument/2006/relationships/image" Target="../media/image60.png"/><Relationship Id="rId9" Type="http://schemas.openxmlformats.org/officeDocument/2006/relationships/image" Target="../media/image8.jpg"/><Relationship Id="rId15" Type="http://schemas.openxmlformats.org/officeDocument/2006/relationships/image" Target="../media/image9.jpg"/><Relationship Id="rId14" Type="http://schemas.openxmlformats.org/officeDocument/2006/relationships/image" Target="../media/image19.jpg"/><Relationship Id="rId5" Type="http://schemas.openxmlformats.org/officeDocument/2006/relationships/image" Target="../media/image12.jpg"/><Relationship Id="rId6" Type="http://schemas.openxmlformats.org/officeDocument/2006/relationships/image" Target="../media/image6.jpg"/><Relationship Id="rId7" Type="http://schemas.openxmlformats.org/officeDocument/2006/relationships/image" Target="../media/image4.jpg"/><Relationship Id="rId8" Type="http://schemas.openxmlformats.org/officeDocument/2006/relationships/hyperlink" Target="http://www.youtube.com/watch?v=2reK8k8nwBc"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0.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0.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5.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3.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13.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16.jp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26.jpg"/><Relationship Id="rId4" Type="http://schemas.openxmlformats.org/officeDocument/2006/relationships/image" Target="../media/image24.jpg"/><Relationship Id="rId5" Type="http://schemas.openxmlformats.org/officeDocument/2006/relationships/image" Target="../media/image19.jpg"/><Relationship Id="rId6" Type="http://schemas.openxmlformats.org/officeDocument/2006/relationships/image" Target="../media/image14.jpg"/><Relationship Id="rId7" Type="http://schemas.openxmlformats.org/officeDocument/2006/relationships/image" Target="../media/image21.jpg"/><Relationship Id="rId8" Type="http://schemas.openxmlformats.org/officeDocument/2006/relationships/image" Target="../media/image9.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pic>
        <p:nvPicPr>
          <p:cNvPr id="54" name="Google Shape;54;p13"/>
          <p:cNvPicPr preferRelativeResize="0"/>
          <p:nvPr/>
        </p:nvPicPr>
        <p:blipFill rotWithShape="1">
          <a:blip r:embed="rId3">
            <a:alphaModFix/>
          </a:blip>
          <a:srcRect b="19" l="0" r="0" t="19"/>
          <a:stretch/>
        </p:blipFill>
        <p:spPr>
          <a:xfrm>
            <a:off x="0" y="0"/>
            <a:ext cx="9144001" cy="5143499"/>
          </a:xfrm>
          <a:prstGeom prst="rect">
            <a:avLst/>
          </a:prstGeom>
          <a:noFill/>
          <a:ln>
            <a:noFill/>
          </a:ln>
        </p:spPr>
      </p:pic>
      <p:pic>
        <p:nvPicPr>
          <p:cNvPr id="55" name="Google Shape;55;p13"/>
          <p:cNvPicPr preferRelativeResize="0"/>
          <p:nvPr/>
        </p:nvPicPr>
        <p:blipFill>
          <a:blip r:embed="rId4">
            <a:alphaModFix/>
          </a:blip>
          <a:stretch>
            <a:fillRect/>
          </a:stretch>
        </p:blipFill>
        <p:spPr>
          <a:xfrm>
            <a:off x="558449" y="1859450"/>
            <a:ext cx="8027106" cy="1562950"/>
          </a:xfrm>
          <a:prstGeom prst="rect">
            <a:avLst/>
          </a:prstGeom>
          <a:noFill/>
          <a:ln>
            <a:noFill/>
          </a:ln>
        </p:spPr>
      </p:pic>
      <p:pic>
        <p:nvPicPr>
          <p:cNvPr id="56" name="Google Shape;56;p13"/>
          <p:cNvPicPr preferRelativeResize="0"/>
          <p:nvPr/>
        </p:nvPicPr>
        <p:blipFill rotWithShape="1">
          <a:blip r:embed="rId5">
            <a:alphaModFix/>
          </a:blip>
          <a:srcRect b="0" l="0" r="0" t="-26374"/>
          <a:stretch/>
        </p:blipFill>
        <p:spPr>
          <a:xfrm>
            <a:off x="1737463" y="1285025"/>
            <a:ext cx="5669075" cy="1201325"/>
          </a:xfrm>
          <a:prstGeom prst="rect">
            <a:avLst/>
          </a:prstGeom>
          <a:noFill/>
          <a:ln>
            <a:noFill/>
          </a:ln>
        </p:spPr>
      </p:pic>
      <p:pic>
        <p:nvPicPr>
          <p:cNvPr id="57" name="Google Shape;57;p13"/>
          <p:cNvPicPr preferRelativeResize="0"/>
          <p:nvPr/>
        </p:nvPicPr>
        <p:blipFill rotWithShape="1">
          <a:blip r:embed="rId6">
            <a:alphaModFix/>
          </a:blip>
          <a:srcRect b="0" l="9768" r="9768" t="0"/>
          <a:stretch/>
        </p:blipFill>
        <p:spPr>
          <a:xfrm>
            <a:off x="8123426" y="3932649"/>
            <a:ext cx="716525" cy="890476"/>
          </a:xfrm>
          <a:prstGeom prst="rect">
            <a:avLst/>
          </a:prstGeom>
          <a:noFill/>
          <a:ln>
            <a:noFill/>
          </a:ln>
        </p:spPr>
      </p:pic>
      <p:sp>
        <p:nvSpPr>
          <p:cNvPr id="58" name="Google Shape;58;p13"/>
          <p:cNvSpPr txBox="1"/>
          <p:nvPr/>
        </p:nvSpPr>
        <p:spPr>
          <a:xfrm>
            <a:off x="6597025" y="4040538"/>
            <a:ext cx="1526400" cy="6747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it" sz="1600">
                <a:solidFill>
                  <a:srgbClr val="757675"/>
                </a:solidFill>
                <a:latin typeface="Source Sans 3"/>
                <a:ea typeface="Source Sans 3"/>
                <a:cs typeface="Source Sans 3"/>
                <a:sym typeface="Source Sans 3"/>
              </a:rPr>
              <a:t>Greta</a:t>
            </a:r>
            <a:endParaRPr b="1" sz="1600">
              <a:solidFill>
                <a:srgbClr val="757675"/>
              </a:solidFill>
              <a:latin typeface="Source Sans 3"/>
              <a:ea typeface="Source Sans 3"/>
              <a:cs typeface="Source Sans 3"/>
              <a:sym typeface="Source Sans 3"/>
            </a:endParaRPr>
          </a:p>
          <a:p>
            <a:pPr indent="0" lvl="0" marL="0" rtl="0" algn="r">
              <a:spcBef>
                <a:spcPts val="0"/>
              </a:spcBef>
              <a:spcAft>
                <a:spcPts val="0"/>
              </a:spcAft>
              <a:buNone/>
            </a:pPr>
            <a:r>
              <a:rPr b="1" lang="it" sz="1600">
                <a:solidFill>
                  <a:srgbClr val="757675"/>
                </a:solidFill>
                <a:latin typeface="Source Sans 3"/>
                <a:ea typeface="Source Sans 3"/>
                <a:cs typeface="Source Sans 3"/>
                <a:sym typeface="Source Sans 3"/>
              </a:rPr>
              <a:t>Sorritelli</a:t>
            </a:r>
            <a:endParaRPr b="1" sz="1600">
              <a:solidFill>
                <a:srgbClr val="757675"/>
              </a:solidFill>
              <a:latin typeface="Source Sans 3"/>
              <a:ea typeface="Source Sans 3"/>
              <a:cs typeface="Source Sans 3"/>
              <a:sym typeface="Source Sans 3"/>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56"/>
                                        </p:tgtEl>
                                        <p:attrNameLst>
                                          <p:attrName>style.visibility</p:attrName>
                                        </p:attrNameLst>
                                      </p:cBhvr>
                                      <p:to>
                                        <p:strVal val="visible"/>
                                      </p:to>
                                    </p:set>
                                    <p:animEffect filter="fade" transition="in">
                                      <p:cBhvr>
                                        <p:cTn dur="800"/>
                                        <p:tgtEl>
                                          <p:spTgt spid="56"/>
                                        </p:tgtEl>
                                      </p:cBhvr>
                                    </p:animEffect>
                                  </p:childTnLst>
                                </p:cTn>
                              </p:par>
                            </p:childTnLst>
                          </p:cTn>
                        </p:par>
                        <p:par>
                          <p:cTn fill="hold">
                            <p:stCondLst>
                              <p:cond delay="800"/>
                            </p:stCondLst>
                            <p:childTnLst>
                              <p:par>
                                <p:cTn fill="hold" nodeType="afterEffect" presetClass="entr" presetID="10" presetSubtype="0">
                                  <p:stCondLst>
                                    <p:cond delay="0"/>
                                  </p:stCondLst>
                                  <p:childTnLst>
                                    <p:set>
                                      <p:cBhvr>
                                        <p:cTn dur="1" fill="hold">
                                          <p:stCondLst>
                                            <p:cond delay="0"/>
                                          </p:stCondLst>
                                        </p:cTn>
                                        <p:tgtEl>
                                          <p:spTgt spid="55"/>
                                        </p:tgtEl>
                                        <p:attrNameLst>
                                          <p:attrName>style.visibility</p:attrName>
                                        </p:attrNameLst>
                                      </p:cBhvr>
                                      <p:to>
                                        <p:strVal val="visible"/>
                                      </p:to>
                                    </p:set>
                                    <p:animEffect filter="fade" transition="in">
                                      <p:cBhvr>
                                        <p:cTn dur="700"/>
                                        <p:tgtEl>
                                          <p:spTgt spid="55"/>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58"/>
                                        </p:tgtEl>
                                        <p:attrNameLst>
                                          <p:attrName>style.visibility</p:attrName>
                                        </p:attrNameLst>
                                      </p:cBhvr>
                                      <p:to>
                                        <p:strVal val="visible"/>
                                      </p:to>
                                    </p:set>
                                    <p:animEffect filter="fade" transition="in">
                                      <p:cBhvr>
                                        <p:cTn dur="700"/>
                                        <p:tgtEl>
                                          <p:spTgt spid="58"/>
                                        </p:tgtEl>
                                      </p:cBhvr>
                                    </p:animEffect>
                                  </p:childTnLst>
                                </p:cTn>
                              </p:par>
                              <p:par>
                                <p:cTn fill="hold" nodeType="withEffect" presetClass="entr" presetID="10" presetSubtype="0">
                                  <p:stCondLst>
                                    <p:cond delay="0"/>
                                  </p:stCondLst>
                                  <p:childTnLst>
                                    <p:set>
                                      <p:cBhvr>
                                        <p:cTn dur="1" fill="hold">
                                          <p:stCondLst>
                                            <p:cond delay="0"/>
                                          </p:stCondLst>
                                        </p:cTn>
                                        <p:tgtEl>
                                          <p:spTgt spid="57"/>
                                        </p:tgtEl>
                                        <p:attrNameLst>
                                          <p:attrName>style.visibility</p:attrName>
                                        </p:attrNameLst>
                                      </p:cBhvr>
                                      <p:to>
                                        <p:strVal val="visible"/>
                                      </p:to>
                                    </p:set>
                                    <p:animEffect filter="fade" transition="in">
                                      <p:cBhvr>
                                        <p:cTn dur="700"/>
                                        <p:tgtEl>
                                          <p:spTgt spid="5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pic>
        <p:nvPicPr>
          <p:cNvPr id="142" name="Google Shape;142;p22"/>
          <p:cNvPicPr preferRelativeResize="0"/>
          <p:nvPr/>
        </p:nvPicPr>
        <p:blipFill rotWithShape="1">
          <a:blip r:embed="rId3">
            <a:alphaModFix amt="56000"/>
          </a:blip>
          <a:srcRect b="0" l="0" r="0" t="22654"/>
          <a:stretch/>
        </p:blipFill>
        <p:spPr>
          <a:xfrm flipH="1">
            <a:off x="0" y="0"/>
            <a:ext cx="9143999" cy="5143501"/>
          </a:xfrm>
          <a:prstGeom prst="rect">
            <a:avLst/>
          </a:prstGeom>
          <a:noFill/>
          <a:ln>
            <a:noFill/>
          </a:ln>
        </p:spPr>
      </p:pic>
      <p:sp>
        <p:nvSpPr>
          <p:cNvPr id="143" name="Google Shape;143;p22"/>
          <p:cNvSpPr txBox="1"/>
          <p:nvPr/>
        </p:nvSpPr>
        <p:spPr>
          <a:xfrm>
            <a:off x="387200" y="191200"/>
            <a:ext cx="3259800" cy="54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t" sz="2400">
                <a:solidFill>
                  <a:schemeClr val="dk1"/>
                </a:solidFill>
                <a:latin typeface="Source Sans 3 ExtraBold"/>
                <a:ea typeface="Source Sans 3 ExtraBold"/>
                <a:cs typeface="Source Sans 3 ExtraBold"/>
                <a:sym typeface="Source Sans 3 ExtraBold"/>
              </a:rPr>
              <a:t>Art: Enemies</a:t>
            </a:r>
            <a:endParaRPr sz="2400">
              <a:solidFill>
                <a:schemeClr val="dk1"/>
              </a:solidFill>
              <a:latin typeface="Source Sans 3 ExtraBold"/>
              <a:ea typeface="Source Sans 3 ExtraBold"/>
              <a:cs typeface="Source Sans 3 ExtraBold"/>
              <a:sym typeface="Source Sans 3 ExtraBold"/>
            </a:endParaRPr>
          </a:p>
        </p:txBody>
      </p:sp>
      <p:sp>
        <p:nvSpPr>
          <p:cNvPr id="144" name="Google Shape;144;p22"/>
          <p:cNvSpPr txBox="1"/>
          <p:nvPr/>
        </p:nvSpPr>
        <p:spPr>
          <a:xfrm>
            <a:off x="5930777" y="2921639"/>
            <a:ext cx="2146500" cy="42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it">
                <a:solidFill>
                  <a:schemeClr val="dk1"/>
                </a:solidFill>
                <a:latin typeface="Source Sans 3"/>
                <a:ea typeface="Source Sans 3"/>
                <a:cs typeface="Source Sans 3"/>
                <a:sym typeface="Source Sans 3"/>
              </a:rPr>
              <a:t>The Legendary Monster</a:t>
            </a:r>
            <a:endParaRPr b="1">
              <a:solidFill>
                <a:schemeClr val="dk1"/>
              </a:solidFill>
              <a:latin typeface="Source Sans 3"/>
              <a:ea typeface="Source Sans 3"/>
              <a:cs typeface="Source Sans 3"/>
              <a:sym typeface="Source Sans 3"/>
            </a:endParaRPr>
          </a:p>
        </p:txBody>
      </p:sp>
      <p:sp>
        <p:nvSpPr>
          <p:cNvPr id="145" name="Google Shape;145;p22"/>
          <p:cNvSpPr txBox="1"/>
          <p:nvPr/>
        </p:nvSpPr>
        <p:spPr>
          <a:xfrm>
            <a:off x="549150" y="2921639"/>
            <a:ext cx="3118800" cy="42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it">
                <a:solidFill>
                  <a:schemeClr val="dk1"/>
                </a:solidFill>
                <a:latin typeface="Source Sans 3"/>
                <a:ea typeface="Source Sans 3"/>
                <a:cs typeface="Source Sans 3"/>
                <a:sym typeface="Source Sans 3"/>
              </a:rPr>
              <a:t>Wolves, Wild Boars and Birds of Prey</a:t>
            </a:r>
            <a:endParaRPr b="1">
              <a:solidFill>
                <a:schemeClr val="dk1"/>
              </a:solidFill>
              <a:latin typeface="Source Sans 3"/>
              <a:ea typeface="Source Sans 3"/>
              <a:cs typeface="Source Sans 3"/>
              <a:sym typeface="Source Sans 3"/>
            </a:endParaRPr>
          </a:p>
        </p:txBody>
      </p:sp>
      <p:sp>
        <p:nvSpPr>
          <p:cNvPr id="146" name="Google Shape;146;p22"/>
          <p:cNvSpPr txBox="1"/>
          <p:nvPr/>
        </p:nvSpPr>
        <p:spPr>
          <a:xfrm>
            <a:off x="5930764" y="733007"/>
            <a:ext cx="2146500" cy="42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it">
                <a:solidFill>
                  <a:schemeClr val="dk1"/>
                </a:solidFill>
                <a:latin typeface="Source Sans 3"/>
                <a:ea typeface="Source Sans 3"/>
                <a:cs typeface="Source Sans 3"/>
                <a:sym typeface="Source Sans 3"/>
              </a:rPr>
              <a:t>Little Monsters</a:t>
            </a:r>
            <a:endParaRPr b="1">
              <a:solidFill>
                <a:schemeClr val="dk1"/>
              </a:solidFill>
              <a:latin typeface="Source Sans 3"/>
              <a:ea typeface="Source Sans 3"/>
              <a:cs typeface="Source Sans 3"/>
              <a:sym typeface="Source Sans 3"/>
            </a:endParaRPr>
          </a:p>
        </p:txBody>
      </p:sp>
      <p:sp>
        <p:nvSpPr>
          <p:cNvPr id="147" name="Google Shape;147;p22"/>
          <p:cNvSpPr txBox="1"/>
          <p:nvPr/>
        </p:nvSpPr>
        <p:spPr>
          <a:xfrm>
            <a:off x="1035299" y="733007"/>
            <a:ext cx="2146500" cy="42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it">
                <a:solidFill>
                  <a:schemeClr val="dk1"/>
                </a:solidFill>
                <a:latin typeface="Source Sans 3"/>
                <a:ea typeface="Source Sans 3"/>
                <a:cs typeface="Source Sans 3"/>
                <a:sym typeface="Source Sans 3"/>
              </a:rPr>
              <a:t>Mischievous Insects</a:t>
            </a:r>
            <a:endParaRPr b="1">
              <a:solidFill>
                <a:schemeClr val="dk1"/>
              </a:solidFill>
              <a:latin typeface="Source Sans 3"/>
              <a:ea typeface="Source Sans 3"/>
              <a:cs typeface="Source Sans 3"/>
              <a:sym typeface="Source Sans 3"/>
            </a:endParaRPr>
          </a:p>
        </p:txBody>
      </p:sp>
      <p:pic>
        <p:nvPicPr>
          <p:cNvPr id="148" name="Google Shape;148;p22"/>
          <p:cNvPicPr preferRelativeResize="0"/>
          <p:nvPr/>
        </p:nvPicPr>
        <p:blipFill>
          <a:blip r:embed="rId4">
            <a:alphaModFix/>
          </a:blip>
          <a:stretch>
            <a:fillRect/>
          </a:stretch>
        </p:blipFill>
        <p:spPr>
          <a:xfrm>
            <a:off x="104388" y="3348262"/>
            <a:ext cx="2046458" cy="1538798"/>
          </a:xfrm>
          <a:prstGeom prst="rect">
            <a:avLst/>
          </a:prstGeom>
          <a:noFill/>
          <a:ln>
            <a:noFill/>
          </a:ln>
        </p:spPr>
      </p:pic>
      <p:pic>
        <p:nvPicPr>
          <p:cNvPr id="149" name="Google Shape;149;p22"/>
          <p:cNvPicPr preferRelativeResize="0"/>
          <p:nvPr/>
        </p:nvPicPr>
        <p:blipFill rotWithShape="1">
          <a:blip r:embed="rId5">
            <a:alphaModFix/>
          </a:blip>
          <a:srcRect b="0" l="0" r="0" t="0"/>
          <a:stretch/>
        </p:blipFill>
        <p:spPr>
          <a:xfrm>
            <a:off x="2177412" y="1159588"/>
            <a:ext cx="2073027" cy="1538775"/>
          </a:xfrm>
          <a:prstGeom prst="rect">
            <a:avLst/>
          </a:prstGeom>
          <a:noFill/>
          <a:ln>
            <a:noFill/>
          </a:ln>
        </p:spPr>
      </p:pic>
      <p:pic>
        <p:nvPicPr>
          <p:cNvPr id="150" name="Google Shape;150;p22"/>
          <p:cNvPicPr preferRelativeResize="0"/>
          <p:nvPr/>
        </p:nvPicPr>
        <p:blipFill>
          <a:blip r:embed="rId6">
            <a:alphaModFix/>
          </a:blip>
          <a:stretch>
            <a:fillRect/>
          </a:stretch>
        </p:blipFill>
        <p:spPr>
          <a:xfrm>
            <a:off x="2150831" y="3348263"/>
            <a:ext cx="2046482" cy="1538798"/>
          </a:xfrm>
          <a:prstGeom prst="rect">
            <a:avLst/>
          </a:prstGeom>
          <a:noFill/>
          <a:ln>
            <a:noFill/>
          </a:ln>
        </p:spPr>
      </p:pic>
      <p:pic>
        <p:nvPicPr>
          <p:cNvPr id="151" name="Google Shape;151;p22"/>
          <p:cNvPicPr preferRelativeResize="0"/>
          <p:nvPr/>
        </p:nvPicPr>
        <p:blipFill>
          <a:blip r:embed="rId7">
            <a:alphaModFix/>
          </a:blip>
          <a:stretch>
            <a:fillRect/>
          </a:stretch>
        </p:blipFill>
        <p:spPr>
          <a:xfrm>
            <a:off x="4805300" y="1159587"/>
            <a:ext cx="2115805" cy="1538772"/>
          </a:xfrm>
          <a:prstGeom prst="rect">
            <a:avLst/>
          </a:prstGeom>
          <a:noFill/>
          <a:ln>
            <a:noFill/>
          </a:ln>
        </p:spPr>
      </p:pic>
      <p:pic>
        <p:nvPicPr>
          <p:cNvPr id="152" name="Google Shape;152;p22"/>
          <p:cNvPicPr preferRelativeResize="0"/>
          <p:nvPr/>
        </p:nvPicPr>
        <p:blipFill>
          <a:blip r:embed="rId8">
            <a:alphaModFix/>
          </a:blip>
          <a:stretch>
            <a:fillRect/>
          </a:stretch>
        </p:blipFill>
        <p:spPr>
          <a:xfrm>
            <a:off x="6923810" y="1159588"/>
            <a:ext cx="2115802" cy="1538775"/>
          </a:xfrm>
          <a:prstGeom prst="rect">
            <a:avLst/>
          </a:prstGeom>
          <a:noFill/>
          <a:ln>
            <a:noFill/>
          </a:ln>
        </p:spPr>
      </p:pic>
      <p:pic>
        <p:nvPicPr>
          <p:cNvPr id="153" name="Google Shape;153;p22"/>
          <p:cNvPicPr preferRelativeResize="0"/>
          <p:nvPr/>
        </p:nvPicPr>
        <p:blipFill>
          <a:blip r:embed="rId9">
            <a:alphaModFix/>
          </a:blip>
          <a:stretch>
            <a:fillRect/>
          </a:stretch>
        </p:blipFill>
        <p:spPr>
          <a:xfrm>
            <a:off x="104388" y="1159587"/>
            <a:ext cx="2073016" cy="1538775"/>
          </a:xfrm>
          <a:prstGeom prst="rect">
            <a:avLst/>
          </a:prstGeom>
          <a:noFill/>
          <a:ln>
            <a:noFill/>
          </a:ln>
        </p:spPr>
      </p:pic>
      <p:pic>
        <p:nvPicPr>
          <p:cNvPr id="154" name="Google Shape;154;p22"/>
          <p:cNvPicPr preferRelativeResize="0"/>
          <p:nvPr/>
        </p:nvPicPr>
        <p:blipFill>
          <a:blip r:embed="rId10">
            <a:alphaModFix/>
          </a:blip>
          <a:stretch>
            <a:fillRect/>
          </a:stretch>
        </p:blipFill>
        <p:spPr>
          <a:xfrm>
            <a:off x="4805295" y="3348275"/>
            <a:ext cx="2115788" cy="1538775"/>
          </a:xfrm>
          <a:prstGeom prst="rect">
            <a:avLst/>
          </a:prstGeom>
          <a:noFill/>
          <a:ln>
            <a:noFill/>
          </a:ln>
        </p:spPr>
      </p:pic>
      <p:pic>
        <p:nvPicPr>
          <p:cNvPr id="155" name="Google Shape;155;p22"/>
          <p:cNvPicPr preferRelativeResize="0"/>
          <p:nvPr/>
        </p:nvPicPr>
        <p:blipFill>
          <a:blip r:embed="rId11">
            <a:alphaModFix/>
          </a:blip>
          <a:stretch>
            <a:fillRect/>
          </a:stretch>
        </p:blipFill>
        <p:spPr>
          <a:xfrm>
            <a:off x="6921063" y="3348276"/>
            <a:ext cx="2115788" cy="153877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143"/>
                                        </p:tgtEl>
                                        <p:attrNameLst>
                                          <p:attrName>style.visibility</p:attrName>
                                        </p:attrNameLst>
                                      </p:cBhvr>
                                      <p:to>
                                        <p:strVal val="visible"/>
                                      </p:to>
                                    </p:set>
                                    <p:animEffect filter="fade" transition="in">
                                      <p:cBhvr>
                                        <p:cTn dur="1000"/>
                                        <p:tgtEl>
                                          <p:spTgt spid="143"/>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47"/>
                                        </p:tgtEl>
                                        <p:attrNameLst>
                                          <p:attrName>style.visibility</p:attrName>
                                        </p:attrNameLst>
                                      </p:cBhvr>
                                      <p:to>
                                        <p:strVal val="visible"/>
                                      </p:to>
                                    </p:set>
                                    <p:animEffect filter="fade" transition="in">
                                      <p:cBhvr>
                                        <p:cTn dur="1000"/>
                                        <p:tgtEl>
                                          <p:spTgt spid="147"/>
                                        </p:tgtEl>
                                      </p:cBhvr>
                                    </p:animEffect>
                                  </p:childTnLst>
                                </p:cTn>
                              </p:par>
                              <p:par>
                                <p:cTn fill="hold" nodeType="withEffect" presetClass="entr" presetID="10" presetSubtype="0">
                                  <p:stCondLst>
                                    <p:cond delay="0"/>
                                  </p:stCondLst>
                                  <p:childTnLst>
                                    <p:set>
                                      <p:cBhvr>
                                        <p:cTn dur="1" fill="hold">
                                          <p:stCondLst>
                                            <p:cond delay="0"/>
                                          </p:stCondLst>
                                        </p:cTn>
                                        <p:tgtEl>
                                          <p:spTgt spid="153"/>
                                        </p:tgtEl>
                                        <p:attrNameLst>
                                          <p:attrName>style.visibility</p:attrName>
                                        </p:attrNameLst>
                                      </p:cBhvr>
                                      <p:to>
                                        <p:strVal val="visible"/>
                                      </p:to>
                                    </p:set>
                                    <p:animEffect filter="fade" transition="in">
                                      <p:cBhvr>
                                        <p:cTn dur="1000"/>
                                        <p:tgtEl>
                                          <p:spTgt spid="153"/>
                                        </p:tgtEl>
                                      </p:cBhvr>
                                    </p:animEffect>
                                  </p:childTnLst>
                                </p:cTn>
                              </p:par>
                              <p:par>
                                <p:cTn fill="hold" nodeType="withEffect" presetClass="entr" presetID="10" presetSubtype="0">
                                  <p:stCondLst>
                                    <p:cond delay="0"/>
                                  </p:stCondLst>
                                  <p:childTnLst>
                                    <p:set>
                                      <p:cBhvr>
                                        <p:cTn dur="1" fill="hold">
                                          <p:stCondLst>
                                            <p:cond delay="0"/>
                                          </p:stCondLst>
                                        </p:cTn>
                                        <p:tgtEl>
                                          <p:spTgt spid="149"/>
                                        </p:tgtEl>
                                        <p:attrNameLst>
                                          <p:attrName>style.visibility</p:attrName>
                                        </p:attrNameLst>
                                      </p:cBhvr>
                                      <p:to>
                                        <p:strVal val="visible"/>
                                      </p:to>
                                    </p:set>
                                    <p:animEffect filter="fade" transition="in">
                                      <p:cBhvr>
                                        <p:cTn dur="1000"/>
                                        <p:tgtEl>
                                          <p:spTgt spid="149"/>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146"/>
                                        </p:tgtEl>
                                        <p:attrNameLst>
                                          <p:attrName>style.visibility</p:attrName>
                                        </p:attrNameLst>
                                      </p:cBhvr>
                                      <p:to>
                                        <p:strVal val="visible"/>
                                      </p:to>
                                    </p:set>
                                    <p:animEffect filter="fade" transition="in">
                                      <p:cBhvr>
                                        <p:cTn dur="1000"/>
                                        <p:tgtEl>
                                          <p:spTgt spid="146"/>
                                        </p:tgtEl>
                                      </p:cBhvr>
                                    </p:animEffect>
                                  </p:childTnLst>
                                </p:cTn>
                              </p:par>
                              <p:par>
                                <p:cTn fill="hold" nodeType="withEffect" presetClass="entr" presetID="10" presetSubtype="0">
                                  <p:stCondLst>
                                    <p:cond delay="0"/>
                                  </p:stCondLst>
                                  <p:childTnLst>
                                    <p:set>
                                      <p:cBhvr>
                                        <p:cTn dur="1" fill="hold">
                                          <p:stCondLst>
                                            <p:cond delay="0"/>
                                          </p:stCondLst>
                                        </p:cTn>
                                        <p:tgtEl>
                                          <p:spTgt spid="151"/>
                                        </p:tgtEl>
                                        <p:attrNameLst>
                                          <p:attrName>style.visibility</p:attrName>
                                        </p:attrNameLst>
                                      </p:cBhvr>
                                      <p:to>
                                        <p:strVal val="visible"/>
                                      </p:to>
                                    </p:set>
                                    <p:animEffect filter="fade" transition="in">
                                      <p:cBhvr>
                                        <p:cTn dur="1000"/>
                                        <p:tgtEl>
                                          <p:spTgt spid="151"/>
                                        </p:tgtEl>
                                      </p:cBhvr>
                                    </p:animEffect>
                                  </p:childTnLst>
                                </p:cTn>
                              </p:par>
                              <p:par>
                                <p:cTn fill="hold" nodeType="withEffect" presetClass="entr" presetID="10" presetSubtype="0">
                                  <p:stCondLst>
                                    <p:cond delay="0"/>
                                  </p:stCondLst>
                                  <p:childTnLst>
                                    <p:set>
                                      <p:cBhvr>
                                        <p:cTn dur="1" fill="hold">
                                          <p:stCondLst>
                                            <p:cond delay="0"/>
                                          </p:stCondLst>
                                        </p:cTn>
                                        <p:tgtEl>
                                          <p:spTgt spid="152"/>
                                        </p:tgtEl>
                                        <p:attrNameLst>
                                          <p:attrName>style.visibility</p:attrName>
                                        </p:attrNameLst>
                                      </p:cBhvr>
                                      <p:to>
                                        <p:strVal val="visible"/>
                                      </p:to>
                                    </p:set>
                                    <p:animEffect filter="fade" transition="in">
                                      <p:cBhvr>
                                        <p:cTn dur="1000"/>
                                        <p:tgtEl>
                                          <p:spTgt spid="152"/>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145"/>
                                        </p:tgtEl>
                                        <p:attrNameLst>
                                          <p:attrName>style.visibility</p:attrName>
                                        </p:attrNameLst>
                                      </p:cBhvr>
                                      <p:to>
                                        <p:strVal val="visible"/>
                                      </p:to>
                                    </p:set>
                                    <p:animEffect filter="fade" transition="in">
                                      <p:cBhvr>
                                        <p:cTn dur="1100"/>
                                        <p:tgtEl>
                                          <p:spTgt spid="145"/>
                                        </p:tgtEl>
                                      </p:cBhvr>
                                    </p:animEffect>
                                  </p:childTnLst>
                                </p:cTn>
                              </p:par>
                              <p:par>
                                <p:cTn fill="hold" nodeType="withEffect" presetClass="entr" presetID="10" presetSubtype="0">
                                  <p:stCondLst>
                                    <p:cond delay="0"/>
                                  </p:stCondLst>
                                  <p:childTnLst>
                                    <p:set>
                                      <p:cBhvr>
                                        <p:cTn dur="1" fill="hold">
                                          <p:stCondLst>
                                            <p:cond delay="0"/>
                                          </p:stCondLst>
                                        </p:cTn>
                                        <p:tgtEl>
                                          <p:spTgt spid="148"/>
                                        </p:tgtEl>
                                        <p:attrNameLst>
                                          <p:attrName>style.visibility</p:attrName>
                                        </p:attrNameLst>
                                      </p:cBhvr>
                                      <p:to>
                                        <p:strVal val="visible"/>
                                      </p:to>
                                    </p:set>
                                    <p:animEffect filter="fade" transition="in">
                                      <p:cBhvr>
                                        <p:cTn dur="1000"/>
                                        <p:tgtEl>
                                          <p:spTgt spid="148"/>
                                        </p:tgtEl>
                                      </p:cBhvr>
                                    </p:animEffect>
                                  </p:childTnLst>
                                </p:cTn>
                              </p:par>
                              <p:par>
                                <p:cTn fill="hold" nodeType="withEffect" presetClass="entr" presetID="10" presetSubtype="0">
                                  <p:stCondLst>
                                    <p:cond delay="0"/>
                                  </p:stCondLst>
                                  <p:childTnLst>
                                    <p:set>
                                      <p:cBhvr>
                                        <p:cTn dur="1" fill="hold">
                                          <p:stCondLst>
                                            <p:cond delay="0"/>
                                          </p:stCondLst>
                                        </p:cTn>
                                        <p:tgtEl>
                                          <p:spTgt spid="150"/>
                                        </p:tgtEl>
                                        <p:attrNameLst>
                                          <p:attrName>style.visibility</p:attrName>
                                        </p:attrNameLst>
                                      </p:cBhvr>
                                      <p:to>
                                        <p:strVal val="visible"/>
                                      </p:to>
                                    </p:set>
                                    <p:animEffect filter="fade" transition="in">
                                      <p:cBhvr>
                                        <p:cTn dur="1000"/>
                                        <p:tgtEl>
                                          <p:spTgt spid="150"/>
                                        </p:tgtEl>
                                      </p:cBhvr>
                                    </p:animEffect>
                                  </p:childTnLst>
                                </p:cTn>
                              </p:par>
                            </p:childTnLst>
                          </p:cTn>
                        </p:par>
                        <p:par>
                          <p:cTn fill="hold">
                            <p:stCondLst>
                              <p:cond delay="4100"/>
                            </p:stCondLst>
                            <p:childTnLst>
                              <p:par>
                                <p:cTn fill="hold" nodeType="afterEffect" presetClass="entr" presetID="10" presetSubtype="0">
                                  <p:stCondLst>
                                    <p:cond delay="0"/>
                                  </p:stCondLst>
                                  <p:childTnLst>
                                    <p:set>
                                      <p:cBhvr>
                                        <p:cTn dur="1" fill="hold">
                                          <p:stCondLst>
                                            <p:cond delay="0"/>
                                          </p:stCondLst>
                                        </p:cTn>
                                        <p:tgtEl>
                                          <p:spTgt spid="144"/>
                                        </p:tgtEl>
                                        <p:attrNameLst>
                                          <p:attrName>style.visibility</p:attrName>
                                        </p:attrNameLst>
                                      </p:cBhvr>
                                      <p:to>
                                        <p:strVal val="visible"/>
                                      </p:to>
                                    </p:set>
                                    <p:animEffect filter="fade" transition="in">
                                      <p:cBhvr>
                                        <p:cTn dur="1000"/>
                                        <p:tgtEl>
                                          <p:spTgt spid="144"/>
                                        </p:tgtEl>
                                      </p:cBhvr>
                                    </p:animEffect>
                                  </p:childTnLst>
                                </p:cTn>
                              </p:par>
                              <p:par>
                                <p:cTn fill="hold" nodeType="withEffect" presetClass="entr" presetID="10" presetSubtype="0">
                                  <p:stCondLst>
                                    <p:cond delay="0"/>
                                  </p:stCondLst>
                                  <p:childTnLst>
                                    <p:set>
                                      <p:cBhvr>
                                        <p:cTn dur="1" fill="hold">
                                          <p:stCondLst>
                                            <p:cond delay="0"/>
                                          </p:stCondLst>
                                        </p:cTn>
                                        <p:tgtEl>
                                          <p:spTgt spid="154"/>
                                        </p:tgtEl>
                                        <p:attrNameLst>
                                          <p:attrName>style.visibility</p:attrName>
                                        </p:attrNameLst>
                                      </p:cBhvr>
                                      <p:to>
                                        <p:strVal val="visible"/>
                                      </p:to>
                                    </p:set>
                                    <p:animEffect filter="fade" transition="in">
                                      <p:cBhvr>
                                        <p:cTn dur="1000"/>
                                        <p:tgtEl>
                                          <p:spTgt spid="154"/>
                                        </p:tgtEl>
                                      </p:cBhvr>
                                    </p:animEffect>
                                  </p:childTnLst>
                                </p:cTn>
                              </p:par>
                              <p:par>
                                <p:cTn fill="hold" nodeType="withEffect" presetClass="entr" presetID="10" presetSubtype="0">
                                  <p:stCondLst>
                                    <p:cond delay="0"/>
                                  </p:stCondLst>
                                  <p:childTnLst>
                                    <p:set>
                                      <p:cBhvr>
                                        <p:cTn dur="1" fill="hold">
                                          <p:stCondLst>
                                            <p:cond delay="0"/>
                                          </p:stCondLst>
                                        </p:cTn>
                                        <p:tgtEl>
                                          <p:spTgt spid="155"/>
                                        </p:tgtEl>
                                        <p:attrNameLst>
                                          <p:attrName>style.visibility</p:attrName>
                                        </p:attrNameLst>
                                      </p:cBhvr>
                                      <p:to>
                                        <p:strVal val="visible"/>
                                      </p:to>
                                    </p:set>
                                    <p:animEffect filter="fade" transition="in">
                                      <p:cBhvr>
                                        <p:cTn dur="1000"/>
                                        <p:tgtEl>
                                          <p:spTgt spid="15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pic>
        <p:nvPicPr>
          <p:cNvPr id="160" name="Google Shape;160;p23"/>
          <p:cNvPicPr preferRelativeResize="0"/>
          <p:nvPr/>
        </p:nvPicPr>
        <p:blipFill rotWithShape="1">
          <a:blip r:embed="rId3">
            <a:alphaModFix amt="56000"/>
          </a:blip>
          <a:srcRect b="0" l="0" r="0" t="22654"/>
          <a:stretch/>
        </p:blipFill>
        <p:spPr>
          <a:xfrm flipH="1">
            <a:off x="0" y="0"/>
            <a:ext cx="9143999" cy="5143501"/>
          </a:xfrm>
          <a:prstGeom prst="rect">
            <a:avLst/>
          </a:prstGeom>
          <a:noFill/>
          <a:ln>
            <a:noFill/>
          </a:ln>
        </p:spPr>
      </p:pic>
      <p:sp>
        <p:nvSpPr>
          <p:cNvPr id="161" name="Google Shape;161;p23"/>
          <p:cNvSpPr txBox="1"/>
          <p:nvPr/>
        </p:nvSpPr>
        <p:spPr>
          <a:xfrm>
            <a:off x="387200" y="191200"/>
            <a:ext cx="4354500" cy="54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t" sz="2400">
                <a:solidFill>
                  <a:schemeClr val="dk1"/>
                </a:solidFill>
                <a:latin typeface="Source Sans 3 ExtraBold"/>
                <a:ea typeface="Source Sans 3 ExtraBold"/>
                <a:cs typeface="Source Sans 3 ExtraBold"/>
                <a:sym typeface="Source Sans 3 ExtraBold"/>
              </a:rPr>
              <a:t>Art: </a:t>
            </a:r>
            <a:r>
              <a:rPr lang="it" sz="2400">
                <a:solidFill>
                  <a:schemeClr val="dk1"/>
                </a:solidFill>
                <a:latin typeface="Source Sans 3 ExtraBold"/>
                <a:ea typeface="Source Sans 3 ExtraBold"/>
                <a:cs typeface="Source Sans 3 ExtraBold"/>
                <a:sym typeface="Source Sans 3 ExtraBold"/>
              </a:rPr>
              <a:t>Environmental</a:t>
            </a:r>
            <a:r>
              <a:rPr lang="it" sz="2400">
                <a:solidFill>
                  <a:schemeClr val="dk1"/>
                </a:solidFill>
                <a:latin typeface="Source Sans 3 ExtraBold"/>
                <a:ea typeface="Source Sans 3 ExtraBold"/>
                <a:cs typeface="Source Sans 3 ExtraBold"/>
                <a:sym typeface="Source Sans 3 ExtraBold"/>
              </a:rPr>
              <a:t> Obstacles</a:t>
            </a:r>
            <a:endParaRPr sz="2400">
              <a:solidFill>
                <a:schemeClr val="dk1"/>
              </a:solidFill>
              <a:latin typeface="Source Sans 3 ExtraBold"/>
              <a:ea typeface="Source Sans 3 ExtraBold"/>
              <a:cs typeface="Source Sans 3 ExtraBold"/>
              <a:sym typeface="Source Sans 3 ExtraBold"/>
            </a:endParaRPr>
          </a:p>
        </p:txBody>
      </p:sp>
      <p:sp>
        <p:nvSpPr>
          <p:cNvPr id="162" name="Google Shape;162;p23"/>
          <p:cNvSpPr txBox="1"/>
          <p:nvPr/>
        </p:nvSpPr>
        <p:spPr>
          <a:xfrm>
            <a:off x="4811242" y="2610025"/>
            <a:ext cx="3009300" cy="41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it">
                <a:solidFill>
                  <a:schemeClr val="dk1"/>
                </a:solidFill>
                <a:latin typeface="Source Sans 3"/>
                <a:ea typeface="Source Sans 3"/>
                <a:cs typeface="Source Sans 3"/>
                <a:sym typeface="Source Sans 3"/>
              </a:rPr>
              <a:t>Water and Aquatic Obstacles</a:t>
            </a:r>
            <a:endParaRPr b="1">
              <a:solidFill>
                <a:schemeClr val="dk1"/>
              </a:solidFill>
              <a:latin typeface="Source Sans 3"/>
              <a:ea typeface="Source Sans 3"/>
              <a:cs typeface="Source Sans 3"/>
              <a:sym typeface="Source Sans 3"/>
            </a:endParaRPr>
          </a:p>
        </p:txBody>
      </p:sp>
      <p:sp>
        <p:nvSpPr>
          <p:cNvPr id="163" name="Google Shape;163;p23"/>
          <p:cNvSpPr txBox="1"/>
          <p:nvPr/>
        </p:nvSpPr>
        <p:spPr>
          <a:xfrm>
            <a:off x="5280314" y="313050"/>
            <a:ext cx="2071200" cy="41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it">
                <a:solidFill>
                  <a:schemeClr val="dk1"/>
                </a:solidFill>
                <a:latin typeface="Source Sans 3"/>
                <a:ea typeface="Source Sans 3"/>
                <a:cs typeface="Source Sans 3"/>
                <a:sym typeface="Source Sans 3"/>
              </a:rPr>
              <a:t>Challenging Platforms</a:t>
            </a:r>
            <a:endParaRPr b="1">
              <a:solidFill>
                <a:schemeClr val="dk1"/>
              </a:solidFill>
              <a:latin typeface="Source Sans 3"/>
              <a:ea typeface="Source Sans 3"/>
              <a:cs typeface="Source Sans 3"/>
              <a:sym typeface="Source Sans 3"/>
            </a:endParaRPr>
          </a:p>
        </p:txBody>
      </p:sp>
      <p:sp>
        <p:nvSpPr>
          <p:cNvPr id="164" name="Google Shape;164;p23"/>
          <p:cNvSpPr txBox="1"/>
          <p:nvPr/>
        </p:nvSpPr>
        <p:spPr>
          <a:xfrm>
            <a:off x="877074" y="809994"/>
            <a:ext cx="2146500" cy="42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it">
                <a:solidFill>
                  <a:schemeClr val="dk1"/>
                </a:solidFill>
                <a:latin typeface="Source Sans 3"/>
                <a:ea typeface="Source Sans 3"/>
                <a:cs typeface="Source Sans 3"/>
                <a:sym typeface="Source Sans 3"/>
              </a:rPr>
              <a:t>Hazards</a:t>
            </a:r>
            <a:endParaRPr b="1">
              <a:solidFill>
                <a:schemeClr val="dk1"/>
              </a:solidFill>
              <a:latin typeface="Source Sans 3"/>
              <a:ea typeface="Source Sans 3"/>
              <a:cs typeface="Source Sans 3"/>
              <a:sym typeface="Source Sans 3"/>
            </a:endParaRPr>
          </a:p>
        </p:txBody>
      </p:sp>
      <p:pic>
        <p:nvPicPr>
          <p:cNvPr id="165" name="Google Shape;165;p23"/>
          <p:cNvPicPr preferRelativeResize="0"/>
          <p:nvPr/>
        </p:nvPicPr>
        <p:blipFill rotWithShape="1">
          <a:blip r:embed="rId4">
            <a:alphaModFix/>
          </a:blip>
          <a:srcRect b="0" l="1644" r="1634" t="0"/>
          <a:stretch/>
        </p:blipFill>
        <p:spPr>
          <a:xfrm>
            <a:off x="3857012" y="3000920"/>
            <a:ext cx="2433101" cy="1829530"/>
          </a:xfrm>
          <a:prstGeom prst="rect">
            <a:avLst/>
          </a:prstGeom>
          <a:noFill/>
          <a:ln>
            <a:noFill/>
          </a:ln>
        </p:spPr>
      </p:pic>
      <p:pic>
        <p:nvPicPr>
          <p:cNvPr id="166" name="Google Shape;166;p23"/>
          <p:cNvPicPr preferRelativeResize="0"/>
          <p:nvPr/>
        </p:nvPicPr>
        <p:blipFill rotWithShape="1">
          <a:blip r:embed="rId5">
            <a:alphaModFix/>
          </a:blip>
          <a:srcRect b="465" l="0" r="0" t="475"/>
          <a:stretch/>
        </p:blipFill>
        <p:spPr>
          <a:xfrm>
            <a:off x="913812" y="2794713"/>
            <a:ext cx="2073027" cy="1538776"/>
          </a:xfrm>
          <a:prstGeom prst="rect">
            <a:avLst/>
          </a:prstGeom>
          <a:noFill/>
          <a:ln>
            <a:noFill/>
          </a:ln>
        </p:spPr>
      </p:pic>
      <p:pic>
        <p:nvPicPr>
          <p:cNvPr id="167" name="Google Shape;167;p23"/>
          <p:cNvPicPr preferRelativeResize="0"/>
          <p:nvPr/>
        </p:nvPicPr>
        <p:blipFill rotWithShape="1">
          <a:blip r:embed="rId6">
            <a:alphaModFix/>
          </a:blip>
          <a:srcRect b="0" l="1634" r="1644" t="0"/>
          <a:stretch/>
        </p:blipFill>
        <p:spPr>
          <a:xfrm>
            <a:off x="6290097" y="3000921"/>
            <a:ext cx="2433130" cy="1829530"/>
          </a:xfrm>
          <a:prstGeom prst="rect">
            <a:avLst/>
          </a:prstGeom>
          <a:noFill/>
          <a:ln>
            <a:noFill/>
          </a:ln>
        </p:spPr>
      </p:pic>
      <p:pic>
        <p:nvPicPr>
          <p:cNvPr id="168" name="Google Shape;168;p23"/>
          <p:cNvPicPr preferRelativeResize="0"/>
          <p:nvPr/>
        </p:nvPicPr>
        <p:blipFill rotWithShape="1">
          <a:blip r:embed="rId3">
            <a:alphaModFix/>
          </a:blip>
          <a:srcRect b="0" l="0" r="0" t="0"/>
          <a:stretch/>
        </p:blipFill>
        <p:spPr>
          <a:xfrm>
            <a:off x="3857000" y="724679"/>
            <a:ext cx="2439504" cy="1774193"/>
          </a:xfrm>
          <a:prstGeom prst="rect">
            <a:avLst/>
          </a:prstGeom>
          <a:noFill/>
          <a:ln>
            <a:noFill/>
          </a:ln>
        </p:spPr>
      </p:pic>
      <p:pic>
        <p:nvPicPr>
          <p:cNvPr id="169" name="Google Shape;169;p23"/>
          <p:cNvPicPr preferRelativeResize="0"/>
          <p:nvPr/>
        </p:nvPicPr>
        <p:blipFill rotWithShape="1">
          <a:blip r:embed="rId7">
            <a:alphaModFix/>
          </a:blip>
          <a:srcRect b="0" l="0" r="0" t="0"/>
          <a:stretch/>
        </p:blipFill>
        <p:spPr>
          <a:xfrm>
            <a:off x="6299623" y="724679"/>
            <a:ext cx="2439501" cy="1774200"/>
          </a:xfrm>
          <a:prstGeom prst="rect">
            <a:avLst/>
          </a:prstGeom>
          <a:noFill/>
          <a:ln>
            <a:noFill/>
          </a:ln>
        </p:spPr>
      </p:pic>
      <p:pic>
        <p:nvPicPr>
          <p:cNvPr id="170" name="Google Shape;170;p23"/>
          <p:cNvPicPr preferRelativeResize="0"/>
          <p:nvPr/>
        </p:nvPicPr>
        <p:blipFill rotWithShape="1">
          <a:blip r:embed="rId8">
            <a:alphaModFix/>
          </a:blip>
          <a:srcRect b="514" l="0" r="0" t="514"/>
          <a:stretch/>
        </p:blipFill>
        <p:spPr>
          <a:xfrm>
            <a:off x="913813" y="1255962"/>
            <a:ext cx="2073018" cy="153877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161"/>
                                        </p:tgtEl>
                                        <p:attrNameLst>
                                          <p:attrName>style.visibility</p:attrName>
                                        </p:attrNameLst>
                                      </p:cBhvr>
                                      <p:to>
                                        <p:strVal val="visible"/>
                                      </p:to>
                                    </p:set>
                                    <p:animEffect filter="fade" transition="in">
                                      <p:cBhvr>
                                        <p:cTn dur="1000"/>
                                        <p:tgtEl>
                                          <p:spTgt spid="161"/>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64"/>
                                        </p:tgtEl>
                                        <p:attrNameLst>
                                          <p:attrName>style.visibility</p:attrName>
                                        </p:attrNameLst>
                                      </p:cBhvr>
                                      <p:to>
                                        <p:strVal val="visible"/>
                                      </p:to>
                                    </p:set>
                                    <p:animEffect filter="fade" transition="in">
                                      <p:cBhvr>
                                        <p:cTn dur="1000"/>
                                        <p:tgtEl>
                                          <p:spTgt spid="164"/>
                                        </p:tgtEl>
                                      </p:cBhvr>
                                    </p:animEffect>
                                  </p:childTnLst>
                                </p:cTn>
                              </p:par>
                              <p:par>
                                <p:cTn fill="hold" nodeType="withEffect" presetClass="entr" presetID="10" presetSubtype="0">
                                  <p:stCondLst>
                                    <p:cond delay="0"/>
                                  </p:stCondLst>
                                  <p:childTnLst>
                                    <p:set>
                                      <p:cBhvr>
                                        <p:cTn dur="1" fill="hold">
                                          <p:stCondLst>
                                            <p:cond delay="0"/>
                                          </p:stCondLst>
                                        </p:cTn>
                                        <p:tgtEl>
                                          <p:spTgt spid="170"/>
                                        </p:tgtEl>
                                        <p:attrNameLst>
                                          <p:attrName>style.visibility</p:attrName>
                                        </p:attrNameLst>
                                      </p:cBhvr>
                                      <p:to>
                                        <p:strVal val="visible"/>
                                      </p:to>
                                    </p:set>
                                    <p:animEffect filter="fade" transition="in">
                                      <p:cBhvr>
                                        <p:cTn dur="1000"/>
                                        <p:tgtEl>
                                          <p:spTgt spid="170"/>
                                        </p:tgtEl>
                                      </p:cBhvr>
                                    </p:animEffect>
                                  </p:childTnLst>
                                </p:cTn>
                              </p:par>
                              <p:par>
                                <p:cTn fill="hold" nodeType="withEffect" presetClass="entr" presetID="10" presetSubtype="0">
                                  <p:stCondLst>
                                    <p:cond delay="0"/>
                                  </p:stCondLst>
                                  <p:childTnLst>
                                    <p:set>
                                      <p:cBhvr>
                                        <p:cTn dur="1" fill="hold">
                                          <p:stCondLst>
                                            <p:cond delay="0"/>
                                          </p:stCondLst>
                                        </p:cTn>
                                        <p:tgtEl>
                                          <p:spTgt spid="166"/>
                                        </p:tgtEl>
                                        <p:attrNameLst>
                                          <p:attrName>style.visibility</p:attrName>
                                        </p:attrNameLst>
                                      </p:cBhvr>
                                      <p:to>
                                        <p:strVal val="visible"/>
                                      </p:to>
                                    </p:set>
                                    <p:animEffect filter="fade" transition="in">
                                      <p:cBhvr>
                                        <p:cTn dur="1000"/>
                                        <p:tgtEl>
                                          <p:spTgt spid="166"/>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163"/>
                                        </p:tgtEl>
                                        <p:attrNameLst>
                                          <p:attrName>style.visibility</p:attrName>
                                        </p:attrNameLst>
                                      </p:cBhvr>
                                      <p:to>
                                        <p:strVal val="visible"/>
                                      </p:to>
                                    </p:set>
                                    <p:animEffect filter="fade" transition="in">
                                      <p:cBhvr>
                                        <p:cTn dur="1000"/>
                                        <p:tgtEl>
                                          <p:spTgt spid="163"/>
                                        </p:tgtEl>
                                      </p:cBhvr>
                                    </p:animEffect>
                                  </p:childTnLst>
                                </p:cTn>
                              </p:par>
                              <p:par>
                                <p:cTn fill="hold" nodeType="withEffect" presetClass="entr" presetID="10" presetSubtype="0">
                                  <p:stCondLst>
                                    <p:cond delay="0"/>
                                  </p:stCondLst>
                                  <p:childTnLst>
                                    <p:set>
                                      <p:cBhvr>
                                        <p:cTn dur="1" fill="hold">
                                          <p:stCondLst>
                                            <p:cond delay="0"/>
                                          </p:stCondLst>
                                        </p:cTn>
                                        <p:tgtEl>
                                          <p:spTgt spid="168"/>
                                        </p:tgtEl>
                                        <p:attrNameLst>
                                          <p:attrName>style.visibility</p:attrName>
                                        </p:attrNameLst>
                                      </p:cBhvr>
                                      <p:to>
                                        <p:strVal val="visible"/>
                                      </p:to>
                                    </p:set>
                                    <p:animEffect filter="fade" transition="in">
                                      <p:cBhvr>
                                        <p:cTn dur="1000"/>
                                        <p:tgtEl>
                                          <p:spTgt spid="168"/>
                                        </p:tgtEl>
                                      </p:cBhvr>
                                    </p:animEffect>
                                  </p:childTnLst>
                                </p:cTn>
                              </p:par>
                              <p:par>
                                <p:cTn fill="hold" nodeType="withEffect" presetClass="entr" presetID="10" presetSubtype="0">
                                  <p:stCondLst>
                                    <p:cond delay="0"/>
                                  </p:stCondLst>
                                  <p:childTnLst>
                                    <p:set>
                                      <p:cBhvr>
                                        <p:cTn dur="1" fill="hold">
                                          <p:stCondLst>
                                            <p:cond delay="0"/>
                                          </p:stCondLst>
                                        </p:cTn>
                                        <p:tgtEl>
                                          <p:spTgt spid="169"/>
                                        </p:tgtEl>
                                        <p:attrNameLst>
                                          <p:attrName>style.visibility</p:attrName>
                                        </p:attrNameLst>
                                      </p:cBhvr>
                                      <p:to>
                                        <p:strVal val="visible"/>
                                      </p:to>
                                    </p:set>
                                    <p:animEffect filter="fade" transition="in">
                                      <p:cBhvr>
                                        <p:cTn dur="1000"/>
                                        <p:tgtEl>
                                          <p:spTgt spid="169"/>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162"/>
                                        </p:tgtEl>
                                        <p:attrNameLst>
                                          <p:attrName>style.visibility</p:attrName>
                                        </p:attrNameLst>
                                      </p:cBhvr>
                                      <p:to>
                                        <p:strVal val="visible"/>
                                      </p:to>
                                    </p:set>
                                    <p:animEffect filter="fade" transition="in">
                                      <p:cBhvr>
                                        <p:cTn dur="1100"/>
                                        <p:tgtEl>
                                          <p:spTgt spid="162"/>
                                        </p:tgtEl>
                                      </p:cBhvr>
                                    </p:animEffect>
                                  </p:childTnLst>
                                </p:cTn>
                              </p:par>
                              <p:par>
                                <p:cTn fill="hold" nodeType="withEffect" presetClass="entr" presetID="10" presetSubtype="0">
                                  <p:stCondLst>
                                    <p:cond delay="0"/>
                                  </p:stCondLst>
                                  <p:childTnLst>
                                    <p:set>
                                      <p:cBhvr>
                                        <p:cTn dur="1" fill="hold">
                                          <p:stCondLst>
                                            <p:cond delay="0"/>
                                          </p:stCondLst>
                                        </p:cTn>
                                        <p:tgtEl>
                                          <p:spTgt spid="165"/>
                                        </p:tgtEl>
                                        <p:attrNameLst>
                                          <p:attrName>style.visibility</p:attrName>
                                        </p:attrNameLst>
                                      </p:cBhvr>
                                      <p:to>
                                        <p:strVal val="visible"/>
                                      </p:to>
                                    </p:set>
                                    <p:animEffect filter="fade" transition="in">
                                      <p:cBhvr>
                                        <p:cTn dur="1000"/>
                                        <p:tgtEl>
                                          <p:spTgt spid="165"/>
                                        </p:tgtEl>
                                      </p:cBhvr>
                                    </p:animEffect>
                                  </p:childTnLst>
                                </p:cTn>
                              </p:par>
                              <p:par>
                                <p:cTn fill="hold" nodeType="withEffect" presetClass="entr" presetID="10" presetSubtype="0">
                                  <p:stCondLst>
                                    <p:cond delay="0"/>
                                  </p:stCondLst>
                                  <p:childTnLst>
                                    <p:set>
                                      <p:cBhvr>
                                        <p:cTn dur="1" fill="hold">
                                          <p:stCondLst>
                                            <p:cond delay="0"/>
                                          </p:stCondLst>
                                        </p:cTn>
                                        <p:tgtEl>
                                          <p:spTgt spid="167"/>
                                        </p:tgtEl>
                                        <p:attrNameLst>
                                          <p:attrName>style.visibility</p:attrName>
                                        </p:attrNameLst>
                                      </p:cBhvr>
                                      <p:to>
                                        <p:strVal val="visible"/>
                                      </p:to>
                                    </p:set>
                                    <p:animEffect filter="fade" transition="in">
                                      <p:cBhvr>
                                        <p:cTn dur="1000"/>
                                        <p:tgtEl>
                                          <p:spTgt spid="16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pic>
        <p:nvPicPr>
          <p:cNvPr id="175" name="Google Shape;175;p24"/>
          <p:cNvPicPr preferRelativeResize="0"/>
          <p:nvPr/>
        </p:nvPicPr>
        <p:blipFill rotWithShape="1">
          <a:blip r:embed="rId3">
            <a:alphaModFix amt="58000"/>
          </a:blip>
          <a:srcRect b="9583" l="0" r="0" t="13071"/>
          <a:stretch/>
        </p:blipFill>
        <p:spPr>
          <a:xfrm>
            <a:off x="0" y="0"/>
            <a:ext cx="9143999" cy="5143501"/>
          </a:xfrm>
          <a:prstGeom prst="rect">
            <a:avLst/>
          </a:prstGeom>
          <a:noFill/>
          <a:ln>
            <a:noFill/>
          </a:ln>
        </p:spPr>
      </p:pic>
      <p:sp>
        <p:nvSpPr>
          <p:cNvPr id="176" name="Google Shape;176;p24"/>
          <p:cNvSpPr txBox="1"/>
          <p:nvPr/>
        </p:nvSpPr>
        <p:spPr>
          <a:xfrm>
            <a:off x="387200" y="191200"/>
            <a:ext cx="1321500" cy="54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t" sz="2400">
                <a:solidFill>
                  <a:schemeClr val="dk1"/>
                </a:solidFill>
                <a:latin typeface="Source Sans 3 ExtraBold"/>
                <a:ea typeface="Source Sans 3 ExtraBold"/>
                <a:cs typeface="Source Sans 3 ExtraBold"/>
                <a:sym typeface="Source Sans 3 ExtraBold"/>
              </a:rPr>
              <a:t>Items</a:t>
            </a:r>
            <a:endParaRPr sz="2400">
              <a:solidFill>
                <a:schemeClr val="dk1"/>
              </a:solidFill>
              <a:latin typeface="Source Sans 3 ExtraBold"/>
              <a:ea typeface="Source Sans 3 ExtraBold"/>
              <a:cs typeface="Source Sans 3 ExtraBold"/>
              <a:sym typeface="Source Sans 3 ExtraBold"/>
            </a:endParaRPr>
          </a:p>
        </p:txBody>
      </p:sp>
      <p:sp>
        <p:nvSpPr>
          <p:cNvPr id="177" name="Google Shape;177;p24"/>
          <p:cNvSpPr txBox="1"/>
          <p:nvPr/>
        </p:nvSpPr>
        <p:spPr>
          <a:xfrm>
            <a:off x="1046651" y="751012"/>
            <a:ext cx="2071200" cy="41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it">
                <a:solidFill>
                  <a:schemeClr val="dk1"/>
                </a:solidFill>
                <a:latin typeface="Source Sans 3"/>
                <a:ea typeface="Source Sans 3"/>
                <a:cs typeface="Source Sans 3"/>
                <a:sym typeface="Source Sans 3"/>
              </a:rPr>
              <a:t>Camera Upgrades</a:t>
            </a:r>
            <a:endParaRPr b="1">
              <a:solidFill>
                <a:schemeClr val="dk1"/>
              </a:solidFill>
              <a:latin typeface="Source Sans 3"/>
              <a:ea typeface="Source Sans 3"/>
              <a:cs typeface="Source Sans 3"/>
              <a:sym typeface="Source Sans 3"/>
            </a:endParaRPr>
          </a:p>
        </p:txBody>
      </p:sp>
      <p:sp>
        <p:nvSpPr>
          <p:cNvPr id="178" name="Google Shape;178;p24"/>
          <p:cNvSpPr txBox="1"/>
          <p:nvPr/>
        </p:nvSpPr>
        <p:spPr>
          <a:xfrm>
            <a:off x="5939839" y="751012"/>
            <a:ext cx="2071200" cy="41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it">
                <a:solidFill>
                  <a:schemeClr val="dk1"/>
                </a:solidFill>
                <a:latin typeface="Source Sans 3"/>
                <a:ea typeface="Source Sans 3"/>
                <a:cs typeface="Source Sans 3"/>
                <a:sym typeface="Source Sans 3"/>
              </a:rPr>
              <a:t>Power-Ups</a:t>
            </a:r>
            <a:endParaRPr b="1">
              <a:solidFill>
                <a:schemeClr val="dk1"/>
              </a:solidFill>
              <a:latin typeface="Source Sans 3"/>
              <a:ea typeface="Source Sans 3"/>
              <a:cs typeface="Source Sans 3"/>
              <a:sym typeface="Source Sans 3"/>
            </a:endParaRPr>
          </a:p>
        </p:txBody>
      </p:sp>
      <p:sp>
        <p:nvSpPr>
          <p:cNvPr id="179" name="Google Shape;179;p24"/>
          <p:cNvSpPr txBox="1"/>
          <p:nvPr/>
        </p:nvSpPr>
        <p:spPr>
          <a:xfrm>
            <a:off x="1046651" y="2849162"/>
            <a:ext cx="2071200" cy="41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it">
                <a:solidFill>
                  <a:schemeClr val="dk1"/>
                </a:solidFill>
                <a:latin typeface="Source Sans 3"/>
                <a:ea typeface="Source Sans 3"/>
                <a:cs typeface="Source Sans 3"/>
                <a:sym typeface="Source Sans 3"/>
              </a:rPr>
              <a:t>Health Restoratives</a:t>
            </a:r>
            <a:endParaRPr b="1">
              <a:solidFill>
                <a:schemeClr val="dk1"/>
              </a:solidFill>
              <a:latin typeface="Source Sans 3"/>
              <a:ea typeface="Source Sans 3"/>
              <a:cs typeface="Source Sans 3"/>
              <a:sym typeface="Source Sans 3"/>
            </a:endParaRPr>
          </a:p>
        </p:txBody>
      </p:sp>
      <p:sp>
        <p:nvSpPr>
          <p:cNvPr id="180" name="Google Shape;180;p24"/>
          <p:cNvSpPr txBox="1"/>
          <p:nvPr/>
        </p:nvSpPr>
        <p:spPr>
          <a:xfrm>
            <a:off x="5939851" y="2893412"/>
            <a:ext cx="2071200" cy="41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it">
                <a:solidFill>
                  <a:schemeClr val="dk1"/>
                </a:solidFill>
                <a:latin typeface="Source Sans 3"/>
                <a:ea typeface="Source Sans 3"/>
                <a:cs typeface="Source Sans 3"/>
                <a:sym typeface="Source Sans 3"/>
              </a:rPr>
              <a:t>Extra Lives</a:t>
            </a:r>
            <a:endParaRPr b="1">
              <a:solidFill>
                <a:schemeClr val="dk1"/>
              </a:solidFill>
              <a:latin typeface="Source Sans 3"/>
              <a:ea typeface="Source Sans 3"/>
              <a:cs typeface="Source Sans 3"/>
              <a:sym typeface="Source Sans 3"/>
            </a:endParaRPr>
          </a:p>
        </p:txBody>
      </p:sp>
      <p:sp>
        <p:nvSpPr>
          <p:cNvPr id="181" name="Google Shape;181;p24"/>
          <p:cNvSpPr txBox="1"/>
          <p:nvPr/>
        </p:nvSpPr>
        <p:spPr>
          <a:xfrm>
            <a:off x="3536389" y="1664012"/>
            <a:ext cx="2071200" cy="41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it">
                <a:solidFill>
                  <a:schemeClr val="dk1"/>
                </a:solidFill>
                <a:latin typeface="Source Sans 3"/>
                <a:ea typeface="Source Sans 3"/>
                <a:cs typeface="Source Sans 3"/>
                <a:sym typeface="Source Sans 3"/>
              </a:rPr>
              <a:t>Quiz Boosters</a:t>
            </a:r>
            <a:endParaRPr b="1">
              <a:solidFill>
                <a:schemeClr val="dk1"/>
              </a:solidFill>
              <a:latin typeface="Source Sans 3"/>
              <a:ea typeface="Source Sans 3"/>
              <a:cs typeface="Source Sans 3"/>
              <a:sym typeface="Source Sans 3"/>
            </a:endParaRPr>
          </a:p>
        </p:txBody>
      </p:sp>
      <p:pic>
        <p:nvPicPr>
          <p:cNvPr id="182" name="Google Shape;182;p24"/>
          <p:cNvPicPr preferRelativeResize="0"/>
          <p:nvPr/>
        </p:nvPicPr>
        <p:blipFill>
          <a:blip r:embed="rId4">
            <a:alphaModFix/>
          </a:blip>
          <a:stretch>
            <a:fillRect/>
          </a:stretch>
        </p:blipFill>
        <p:spPr>
          <a:xfrm>
            <a:off x="1691900" y="1348363"/>
            <a:ext cx="780725" cy="780725"/>
          </a:xfrm>
          <a:prstGeom prst="rect">
            <a:avLst/>
          </a:prstGeom>
          <a:noFill/>
          <a:ln>
            <a:noFill/>
          </a:ln>
        </p:spPr>
      </p:pic>
      <p:pic>
        <p:nvPicPr>
          <p:cNvPr id="183" name="Google Shape;183;p24"/>
          <p:cNvPicPr preferRelativeResize="0"/>
          <p:nvPr/>
        </p:nvPicPr>
        <p:blipFill>
          <a:blip r:embed="rId5">
            <a:alphaModFix/>
          </a:blip>
          <a:stretch>
            <a:fillRect/>
          </a:stretch>
        </p:blipFill>
        <p:spPr>
          <a:xfrm>
            <a:off x="6532288" y="1294863"/>
            <a:ext cx="780725" cy="780725"/>
          </a:xfrm>
          <a:prstGeom prst="rect">
            <a:avLst/>
          </a:prstGeom>
          <a:noFill/>
          <a:ln>
            <a:noFill/>
          </a:ln>
        </p:spPr>
      </p:pic>
      <p:pic>
        <p:nvPicPr>
          <p:cNvPr id="184" name="Google Shape;184;p24"/>
          <p:cNvPicPr preferRelativeResize="0"/>
          <p:nvPr/>
        </p:nvPicPr>
        <p:blipFill>
          <a:blip r:embed="rId6">
            <a:alphaModFix/>
          </a:blip>
          <a:stretch>
            <a:fillRect/>
          </a:stretch>
        </p:blipFill>
        <p:spPr>
          <a:xfrm>
            <a:off x="1530038" y="3428388"/>
            <a:ext cx="1017600" cy="1017600"/>
          </a:xfrm>
          <a:prstGeom prst="rect">
            <a:avLst/>
          </a:prstGeom>
          <a:noFill/>
          <a:ln>
            <a:noFill/>
          </a:ln>
        </p:spPr>
      </p:pic>
      <p:pic>
        <p:nvPicPr>
          <p:cNvPr id="185" name="Google Shape;185;p24"/>
          <p:cNvPicPr preferRelativeResize="0"/>
          <p:nvPr/>
        </p:nvPicPr>
        <p:blipFill>
          <a:blip r:embed="rId7">
            <a:alphaModFix/>
          </a:blip>
          <a:stretch>
            <a:fillRect/>
          </a:stretch>
        </p:blipFill>
        <p:spPr>
          <a:xfrm>
            <a:off x="6671388" y="3428393"/>
            <a:ext cx="780725" cy="854770"/>
          </a:xfrm>
          <a:prstGeom prst="rect">
            <a:avLst/>
          </a:prstGeom>
          <a:noFill/>
          <a:ln>
            <a:noFill/>
          </a:ln>
        </p:spPr>
      </p:pic>
      <p:pic>
        <p:nvPicPr>
          <p:cNvPr id="186" name="Google Shape;186;p24"/>
          <p:cNvPicPr preferRelativeResize="0"/>
          <p:nvPr/>
        </p:nvPicPr>
        <p:blipFill>
          <a:blip r:embed="rId8">
            <a:alphaModFix/>
          </a:blip>
          <a:stretch>
            <a:fillRect/>
          </a:stretch>
        </p:blipFill>
        <p:spPr>
          <a:xfrm>
            <a:off x="4063200" y="2175138"/>
            <a:ext cx="1017600" cy="10176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176"/>
                                        </p:tgtEl>
                                        <p:attrNameLst>
                                          <p:attrName>style.visibility</p:attrName>
                                        </p:attrNameLst>
                                      </p:cBhvr>
                                      <p:to>
                                        <p:strVal val="visible"/>
                                      </p:to>
                                    </p:set>
                                    <p:animEffect filter="fade" transition="in">
                                      <p:cBhvr>
                                        <p:cTn dur="1000"/>
                                        <p:tgtEl>
                                          <p:spTgt spid="176"/>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77"/>
                                        </p:tgtEl>
                                        <p:attrNameLst>
                                          <p:attrName>style.visibility</p:attrName>
                                        </p:attrNameLst>
                                      </p:cBhvr>
                                      <p:to>
                                        <p:strVal val="visible"/>
                                      </p:to>
                                    </p:set>
                                    <p:animEffect filter="fade" transition="in">
                                      <p:cBhvr>
                                        <p:cTn dur="1000"/>
                                        <p:tgtEl>
                                          <p:spTgt spid="177"/>
                                        </p:tgtEl>
                                      </p:cBhvr>
                                    </p:animEffect>
                                  </p:childTnLst>
                                </p:cTn>
                              </p:par>
                              <p:par>
                                <p:cTn fill="hold" nodeType="withEffect" presetClass="entr" presetID="23" presetSubtype="16">
                                  <p:stCondLst>
                                    <p:cond delay="0"/>
                                  </p:stCondLst>
                                  <p:childTnLst>
                                    <p:set>
                                      <p:cBhvr>
                                        <p:cTn dur="1" fill="hold">
                                          <p:stCondLst>
                                            <p:cond delay="0"/>
                                          </p:stCondLst>
                                        </p:cTn>
                                        <p:tgtEl>
                                          <p:spTgt spid="182"/>
                                        </p:tgtEl>
                                        <p:attrNameLst>
                                          <p:attrName>style.visibility</p:attrName>
                                        </p:attrNameLst>
                                      </p:cBhvr>
                                      <p:to>
                                        <p:strVal val="visible"/>
                                      </p:to>
                                    </p:set>
                                    <p:anim calcmode="lin" valueType="num">
                                      <p:cBhvr additive="base">
                                        <p:cTn dur="1000"/>
                                        <p:tgtEl>
                                          <p:spTgt spid="182"/>
                                        </p:tgtEl>
                                        <p:attrNameLst>
                                          <p:attrName>ppt_w</p:attrName>
                                        </p:attrNameLst>
                                      </p:cBhvr>
                                      <p:tavLst>
                                        <p:tav fmla="" tm="0">
                                          <p:val>
                                            <p:strVal val="0"/>
                                          </p:val>
                                        </p:tav>
                                        <p:tav fmla="" tm="100000">
                                          <p:val>
                                            <p:strVal val="#ppt_w"/>
                                          </p:val>
                                        </p:tav>
                                      </p:tavLst>
                                    </p:anim>
                                    <p:anim calcmode="lin" valueType="num">
                                      <p:cBhvr additive="base">
                                        <p:cTn dur="1000"/>
                                        <p:tgtEl>
                                          <p:spTgt spid="182"/>
                                        </p:tgtEl>
                                        <p:attrNameLst>
                                          <p:attrName>ppt_h</p:attrName>
                                        </p:attrNameLst>
                                      </p:cBhvr>
                                      <p:tavLst>
                                        <p:tav fmla="" tm="0">
                                          <p:val>
                                            <p:strVal val="0"/>
                                          </p:val>
                                        </p:tav>
                                        <p:tav fmla="" tm="100000">
                                          <p:val>
                                            <p:strVal val="#ppt_h"/>
                                          </p:val>
                                        </p:tav>
                                      </p:tavLst>
                                    </p:anim>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178"/>
                                        </p:tgtEl>
                                        <p:attrNameLst>
                                          <p:attrName>style.visibility</p:attrName>
                                        </p:attrNameLst>
                                      </p:cBhvr>
                                      <p:to>
                                        <p:strVal val="visible"/>
                                      </p:to>
                                    </p:set>
                                    <p:animEffect filter="fade" transition="in">
                                      <p:cBhvr>
                                        <p:cTn dur="1000"/>
                                        <p:tgtEl>
                                          <p:spTgt spid="178"/>
                                        </p:tgtEl>
                                      </p:cBhvr>
                                    </p:animEffect>
                                  </p:childTnLst>
                                </p:cTn>
                              </p:par>
                              <p:par>
                                <p:cTn fill="hold" nodeType="withEffect" presetClass="entr" presetID="23" presetSubtype="16">
                                  <p:stCondLst>
                                    <p:cond delay="0"/>
                                  </p:stCondLst>
                                  <p:childTnLst>
                                    <p:set>
                                      <p:cBhvr>
                                        <p:cTn dur="1" fill="hold">
                                          <p:stCondLst>
                                            <p:cond delay="0"/>
                                          </p:stCondLst>
                                        </p:cTn>
                                        <p:tgtEl>
                                          <p:spTgt spid="183"/>
                                        </p:tgtEl>
                                        <p:attrNameLst>
                                          <p:attrName>style.visibility</p:attrName>
                                        </p:attrNameLst>
                                      </p:cBhvr>
                                      <p:to>
                                        <p:strVal val="visible"/>
                                      </p:to>
                                    </p:set>
                                    <p:anim calcmode="lin" valueType="num">
                                      <p:cBhvr additive="base">
                                        <p:cTn dur="1000"/>
                                        <p:tgtEl>
                                          <p:spTgt spid="183"/>
                                        </p:tgtEl>
                                        <p:attrNameLst>
                                          <p:attrName>ppt_w</p:attrName>
                                        </p:attrNameLst>
                                      </p:cBhvr>
                                      <p:tavLst>
                                        <p:tav fmla="" tm="0">
                                          <p:val>
                                            <p:strVal val="0"/>
                                          </p:val>
                                        </p:tav>
                                        <p:tav fmla="" tm="100000">
                                          <p:val>
                                            <p:strVal val="#ppt_w"/>
                                          </p:val>
                                        </p:tav>
                                      </p:tavLst>
                                    </p:anim>
                                    <p:anim calcmode="lin" valueType="num">
                                      <p:cBhvr additive="base">
                                        <p:cTn dur="1000"/>
                                        <p:tgtEl>
                                          <p:spTgt spid="183"/>
                                        </p:tgtEl>
                                        <p:attrNameLst>
                                          <p:attrName>ppt_h</p:attrName>
                                        </p:attrNameLst>
                                      </p:cBhvr>
                                      <p:tavLst>
                                        <p:tav fmla="" tm="0">
                                          <p:val>
                                            <p:strVal val="0"/>
                                          </p:val>
                                        </p:tav>
                                        <p:tav fmla="" tm="100000">
                                          <p:val>
                                            <p:strVal val="#ppt_h"/>
                                          </p:val>
                                        </p:tav>
                                      </p:tavLst>
                                    </p:anim>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181"/>
                                        </p:tgtEl>
                                        <p:attrNameLst>
                                          <p:attrName>style.visibility</p:attrName>
                                        </p:attrNameLst>
                                      </p:cBhvr>
                                      <p:to>
                                        <p:strVal val="visible"/>
                                      </p:to>
                                    </p:set>
                                    <p:animEffect filter="fade" transition="in">
                                      <p:cBhvr>
                                        <p:cTn dur="1000"/>
                                        <p:tgtEl>
                                          <p:spTgt spid="181"/>
                                        </p:tgtEl>
                                      </p:cBhvr>
                                    </p:animEffect>
                                  </p:childTnLst>
                                </p:cTn>
                              </p:par>
                              <p:par>
                                <p:cTn fill="hold" nodeType="withEffect" presetClass="entr" presetID="23" presetSubtype="16">
                                  <p:stCondLst>
                                    <p:cond delay="0"/>
                                  </p:stCondLst>
                                  <p:childTnLst>
                                    <p:set>
                                      <p:cBhvr>
                                        <p:cTn dur="1" fill="hold">
                                          <p:stCondLst>
                                            <p:cond delay="0"/>
                                          </p:stCondLst>
                                        </p:cTn>
                                        <p:tgtEl>
                                          <p:spTgt spid="186"/>
                                        </p:tgtEl>
                                        <p:attrNameLst>
                                          <p:attrName>style.visibility</p:attrName>
                                        </p:attrNameLst>
                                      </p:cBhvr>
                                      <p:to>
                                        <p:strVal val="visible"/>
                                      </p:to>
                                    </p:set>
                                    <p:anim calcmode="lin" valueType="num">
                                      <p:cBhvr additive="base">
                                        <p:cTn dur="1000"/>
                                        <p:tgtEl>
                                          <p:spTgt spid="186"/>
                                        </p:tgtEl>
                                        <p:attrNameLst>
                                          <p:attrName>ppt_w</p:attrName>
                                        </p:attrNameLst>
                                      </p:cBhvr>
                                      <p:tavLst>
                                        <p:tav fmla="" tm="0">
                                          <p:val>
                                            <p:strVal val="0"/>
                                          </p:val>
                                        </p:tav>
                                        <p:tav fmla="" tm="100000">
                                          <p:val>
                                            <p:strVal val="#ppt_w"/>
                                          </p:val>
                                        </p:tav>
                                      </p:tavLst>
                                    </p:anim>
                                    <p:anim calcmode="lin" valueType="num">
                                      <p:cBhvr additive="base">
                                        <p:cTn dur="1000"/>
                                        <p:tgtEl>
                                          <p:spTgt spid="186"/>
                                        </p:tgtEl>
                                        <p:attrNameLst>
                                          <p:attrName>ppt_h</p:attrName>
                                        </p:attrNameLst>
                                      </p:cBhvr>
                                      <p:tavLst>
                                        <p:tav fmla="" tm="0">
                                          <p:val>
                                            <p:strVal val="0"/>
                                          </p:val>
                                        </p:tav>
                                        <p:tav fmla="" tm="100000">
                                          <p:val>
                                            <p:strVal val="#ppt_h"/>
                                          </p:val>
                                        </p:tav>
                                      </p:tavLst>
                                    </p:anim>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179"/>
                                        </p:tgtEl>
                                        <p:attrNameLst>
                                          <p:attrName>style.visibility</p:attrName>
                                        </p:attrNameLst>
                                      </p:cBhvr>
                                      <p:to>
                                        <p:strVal val="visible"/>
                                      </p:to>
                                    </p:set>
                                    <p:animEffect filter="fade" transition="in">
                                      <p:cBhvr>
                                        <p:cTn dur="1000"/>
                                        <p:tgtEl>
                                          <p:spTgt spid="179"/>
                                        </p:tgtEl>
                                      </p:cBhvr>
                                    </p:animEffect>
                                  </p:childTnLst>
                                </p:cTn>
                              </p:par>
                              <p:par>
                                <p:cTn fill="hold" nodeType="withEffect" presetClass="entr" presetID="23" presetSubtype="16">
                                  <p:stCondLst>
                                    <p:cond delay="0"/>
                                  </p:stCondLst>
                                  <p:childTnLst>
                                    <p:set>
                                      <p:cBhvr>
                                        <p:cTn dur="1" fill="hold">
                                          <p:stCondLst>
                                            <p:cond delay="0"/>
                                          </p:stCondLst>
                                        </p:cTn>
                                        <p:tgtEl>
                                          <p:spTgt spid="184"/>
                                        </p:tgtEl>
                                        <p:attrNameLst>
                                          <p:attrName>style.visibility</p:attrName>
                                        </p:attrNameLst>
                                      </p:cBhvr>
                                      <p:to>
                                        <p:strVal val="visible"/>
                                      </p:to>
                                    </p:set>
                                    <p:anim calcmode="lin" valueType="num">
                                      <p:cBhvr additive="base">
                                        <p:cTn dur="1000"/>
                                        <p:tgtEl>
                                          <p:spTgt spid="184"/>
                                        </p:tgtEl>
                                        <p:attrNameLst>
                                          <p:attrName>ppt_w</p:attrName>
                                        </p:attrNameLst>
                                      </p:cBhvr>
                                      <p:tavLst>
                                        <p:tav fmla="" tm="0">
                                          <p:val>
                                            <p:strVal val="0"/>
                                          </p:val>
                                        </p:tav>
                                        <p:tav fmla="" tm="100000">
                                          <p:val>
                                            <p:strVal val="#ppt_w"/>
                                          </p:val>
                                        </p:tav>
                                      </p:tavLst>
                                    </p:anim>
                                    <p:anim calcmode="lin" valueType="num">
                                      <p:cBhvr additive="base">
                                        <p:cTn dur="1000"/>
                                        <p:tgtEl>
                                          <p:spTgt spid="184"/>
                                        </p:tgtEl>
                                        <p:attrNameLst>
                                          <p:attrName>ppt_h</p:attrName>
                                        </p:attrNameLst>
                                      </p:cBhvr>
                                      <p:tavLst>
                                        <p:tav fmla="" tm="0">
                                          <p:val>
                                            <p:strVal val="0"/>
                                          </p:val>
                                        </p:tav>
                                        <p:tav fmla="" tm="100000">
                                          <p:val>
                                            <p:strVal val="#ppt_h"/>
                                          </p:val>
                                        </p:tav>
                                      </p:tavLst>
                                    </p:anim>
                                  </p:childTnLst>
                                </p:cTn>
                              </p:par>
                            </p:childTnLst>
                          </p:cTn>
                        </p:par>
                        <p:par>
                          <p:cTn fill="hold">
                            <p:stCondLst>
                              <p:cond delay="5000"/>
                            </p:stCondLst>
                            <p:childTnLst>
                              <p:par>
                                <p:cTn fill="hold" nodeType="afterEffect" presetClass="entr" presetID="10" presetSubtype="0">
                                  <p:stCondLst>
                                    <p:cond delay="0"/>
                                  </p:stCondLst>
                                  <p:childTnLst>
                                    <p:set>
                                      <p:cBhvr>
                                        <p:cTn dur="1" fill="hold">
                                          <p:stCondLst>
                                            <p:cond delay="0"/>
                                          </p:stCondLst>
                                        </p:cTn>
                                        <p:tgtEl>
                                          <p:spTgt spid="180"/>
                                        </p:tgtEl>
                                        <p:attrNameLst>
                                          <p:attrName>style.visibility</p:attrName>
                                        </p:attrNameLst>
                                      </p:cBhvr>
                                      <p:to>
                                        <p:strVal val="visible"/>
                                      </p:to>
                                    </p:set>
                                    <p:animEffect filter="fade" transition="in">
                                      <p:cBhvr>
                                        <p:cTn dur="1000"/>
                                        <p:tgtEl>
                                          <p:spTgt spid="180"/>
                                        </p:tgtEl>
                                      </p:cBhvr>
                                    </p:animEffect>
                                  </p:childTnLst>
                                </p:cTn>
                              </p:par>
                              <p:par>
                                <p:cTn fill="hold" nodeType="withEffect" presetClass="entr" presetID="23" presetSubtype="16">
                                  <p:stCondLst>
                                    <p:cond delay="0"/>
                                  </p:stCondLst>
                                  <p:childTnLst>
                                    <p:set>
                                      <p:cBhvr>
                                        <p:cTn dur="1" fill="hold">
                                          <p:stCondLst>
                                            <p:cond delay="0"/>
                                          </p:stCondLst>
                                        </p:cTn>
                                        <p:tgtEl>
                                          <p:spTgt spid="185"/>
                                        </p:tgtEl>
                                        <p:attrNameLst>
                                          <p:attrName>style.visibility</p:attrName>
                                        </p:attrNameLst>
                                      </p:cBhvr>
                                      <p:to>
                                        <p:strVal val="visible"/>
                                      </p:to>
                                    </p:set>
                                    <p:anim calcmode="lin" valueType="num">
                                      <p:cBhvr additive="base">
                                        <p:cTn dur="1000"/>
                                        <p:tgtEl>
                                          <p:spTgt spid="185"/>
                                        </p:tgtEl>
                                        <p:attrNameLst>
                                          <p:attrName>ppt_w</p:attrName>
                                        </p:attrNameLst>
                                      </p:cBhvr>
                                      <p:tavLst>
                                        <p:tav fmla="" tm="0">
                                          <p:val>
                                            <p:strVal val="0"/>
                                          </p:val>
                                        </p:tav>
                                        <p:tav fmla="" tm="100000">
                                          <p:val>
                                            <p:strVal val="#ppt_w"/>
                                          </p:val>
                                        </p:tav>
                                      </p:tavLst>
                                    </p:anim>
                                    <p:anim calcmode="lin" valueType="num">
                                      <p:cBhvr additive="base">
                                        <p:cTn dur="1000"/>
                                        <p:tgtEl>
                                          <p:spTgt spid="185"/>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pic>
        <p:nvPicPr>
          <p:cNvPr id="191" name="Google Shape;191;p25"/>
          <p:cNvPicPr preferRelativeResize="0"/>
          <p:nvPr/>
        </p:nvPicPr>
        <p:blipFill rotWithShape="1">
          <a:blip r:embed="rId3">
            <a:alphaModFix/>
          </a:blip>
          <a:srcRect b="11323" l="0" r="0" t="11331"/>
          <a:stretch/>
        </p:blipFill>
        <p:spPr>
          <a:xfrm>
            <a:off x="0" y="0"/>
            <a:ext cx="9143999" cy="5143501"/>
          </a:xfrm>
          <a:prstGeom prst="rect">
            <a:avLst/>
          </a:prstGeom>
          <a:noFill/>
          <a:ln>
            <a:noFill/>
          </a:ln>
        </p:spPr>
      </p:pic>
      <p:sp>
        <p:nvSpPr>
          <p:cNvPr id="192" name="Google Shape;192;p25"/>
          <p:cNvSpPr/>
          <p:nvPr/>
        </p:nvSpPr>
        <p:spPr>
          <a:xfrm>
            <a:off x="1297200" y="335550"/>
            <a:ext cx="6549600" cy="4472400"/>
          </a:xfrm>
          <a:prstGeom prst="roundRect">
            <a:avLst>
              <a:gd fmla="val 16667" name="adj"/>
            </a:avLst>
          </a:prstGeom>
          <a:solidFill>
            <a:srgbClr val="FFFFFF">
              <a:alpha val="43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25"/>
          <p:cNvSpPr txBox="1"/>
          <p:nvPr/>
        </p:nvSpPr>
        <p:spPr>
          <a:xfrm>
            <a:off x="3570450" y="261050"/>
            <a:ext cx="2003100" cy="53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it" sz="2400">
                <a:solidFill>
                  <a:schemeClr val="dk1"/>
                </a:solidFill>
                <a:latin typeface="Source Sans 3"/>
                <a:ea typeface="Source Sans 3"/>
                <a:cs typeface="Source Sans 3"/>
                <a:sym typeface="Source Sans 3"/>
              </a:rPr>
              <a:t>Competitors</a:t>
            </a:r>
            <a:endParaRPr b="1" sz="2400">
              <a:solidFill>
                <a:schemeClr val="dk1"/>
              </a:solidFill>
              <a:latin typeface="Source Sans 3"/>
              <a:ea typeface="Source Sans 3"/>
              <a:cs typeface="Source Sans 3"/>
              <a:sym typeface="Source Sans 3"/>
            </a:endParaRPr>
          </a:p>
        </p:txBody>
      </p:sp>
      <p:pic>
        <p:nvPicPr>
          <p:cNvPr id="194" name="Google Shape;194;p25"/>
          <p:cNvPicPr preferRelativeResize="0"/>
          <p:nvPr/>
        </p:nvPicPr>
        <p:blipFill>
          <a:blip r:embed="rId4">
            <a:alphaModFix/>
          </a:blip>
          <a:stretch>
            <a:fillRect/>
          </a:stretch>
        </p:blipFill>
        <p:spPr>
          <a:xfrm>
            <a:off x="6063499" y="1935217"/>
            <a:ext cx="1492450" cy="1119608"/>
          </a:xfrm>
          <a:prstGeom prst="rect">
            <a:avLst/>
          </a:prstGeom>
          <a:noFill/>
          <a:ln>
            <a:noFill/>
          </a:ln>
        </p:spPr>
      </p:pic>
      <p:pic>
        <p:nvPicPr>
          <p:cNvPr id="195" name="Google Shape;195;p25"/>
          <p:cNvPicPr preferRelativeResize="0"/>
          <p:nvPr/>
        </p:nvPicPr>
        <p:blipFill>
          <a:blip r:embed="rId5">
            <a:alphaModFix/>
          </a:blip>
          <a:stretch>
            <a:fillRect/>
          </a:stretch>
        </p:blipFill>
        <p:spPr>
          <a:xfrm>
            <a:off x="1585024" y="695250"/>
            <a:ext cx="1492449" cy="1118574"/>
          </a:xfrm>
          <a:prstGeom prst="rect">
            <a:avLst/>
          </a:prstGeom>
          <a:noFill/>
          <a:ln>
            <a:noFill/>
          </a:ln>
        </p:spPr>
      </p:pic>
      <p:pic>
        <p:nvPicPr>
          <p:cNvPr id="196" name="Google Shape;196;p25"/>
          <p:cNvPicPr preferRelativeResize="0"/>
          <p:nvPr/>
        </p:nvPicPr>
        <p:blipFill>
          <a:blip r:embed="rId6">
            <a:alphaModFix/>
          </a:blip>
          <a:stretch>
            <a:fillRect/>
          </a:stretch>
        </p:blipFill>
        <p:spPr>
          <a:xfrm>
            <a:off x="1582050" y="3401375"/>
            <a:ext cx="1492812" cy="1119599"/>
          </a:xfrm>
          <a:prstGeom prst="rect">
            <a:avLst/>
          </a:prstGeom>
          <a:noFill/>
          <a:ln>
            <a:noFill/>
          </a:ln>
        </p:spPr>
      </p:pic>
      <p:sp>
        <p:nvSpPr>
          <p:cNvPr id="197" name="Google Shape;197;p25"/>
          <p:cNvSpPr txBox="1"/>
          <p:nvPr/>
        </p:nvSpPr>
        <p:spPr>
          <a:xfrm>
            <a:off x="3316375" y="821700"/>
            <a:ext cx="4242600" cy="99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it">
                <a:latin typeface="Source Sans 3"/>
                <a:ea typeface="Source Sans 3"/>
                <a:cs typeface="Source Sans 3"/>
                <a:sym typeface="Source Sans 3"/>
              </a:rPr>
              <a:t>Ori and The Blind Forest (3+ mln sales)</a:t>
            </a:r>
            <a:endParaRPr b="1">
              <a:latin typeface="Source Sans 3"/>
              <a:ea typeface="Source Sans 3"/>
              <a:cs typeface="Source Sans 3"/>
              <a:sym typeface="Source Sans 3"/>
            </a:endParaRPr>
          </a:p>
          <a:p>
            <a:pPr indent="0" lvl="0" marL="0" rtl="0" algn="l">
              <a:spcBef>
                <a:spcPts val="0"/>
              </a:spcBef>
              <a:spcAft>
                <a:spcPts val="0"/>
              </a:spcAft>
              <a:buNone/>
            </a:pPr>
            <a:r>
              <a:rPr lang="it">
                <a:latin typeface="Source Sans 3"/>
                <a:ea typeface="Source Sans 3"/>
                <a:cs typeface="Source Sans 3"/>
                <a:sym typeface="Source Sans 3"/>
              </a:rPr>
              <a:t>2D platformer with stunning visuals, emotional storytelling, and precise platforming mechanics. </a:t>
            </a:r>
            <a:endParaRPr>
              <a:latin typeface="Source Sans 3"/>
              <a:ea typeface="Source Sans 3"/>
              <a:cs typeface="Source Sans 3"/>
              <a:sym typeface="Source Sans 3"/>
            </a:endParaRPr>
          </a:p>
        </p:txBody>
      </p:sp>
      <p:sp>
        <p:nvSpPr>
          <p:cNvPr id="198" name="Google Shape;198;p25"/>
          <p:cNvSpPr txBox="1"/>
          <p:nvPr/>
        </p:nvSpPr>
        <p:spPr>
          <a:xfrm>
            <a:off x="1582050" y="1902675"/>
            <a:ext cx="4242600" cy="11847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it">
                <a:latin typeface="Source Sans 3"/>
                <a:ea typeface="Source Sans 3"/>
                <a:cs typeface="Source Sans 3"/>
                <a:sym typeface="Source Sans 3"/>
              </a:rPr>
              <a:t>Hollow Knight </a:t>
            </a:r>
            <a:r>
              <a:rPr b="1" lang="it">
                <a:solidFill>
                  <a:schemeClr val="dk1"/>
                </a:solidFill>
                <a:latin typeface="Source Sans 3"/>
                <a:ea typeface="Source Sans 3"/>
                <a:cs typeface="Source Sans 3"/>
                <a:sym typeface="Source Sans 3"/>
              </a:rPr>
              <a:t>(3+ mln sales)</a:t>
            </a:r>
            <a:endParaRPr b="1">
              <a:latin typeface="Source Sans 3"/>
              <a:ea typeface="Source Sans 3"/>
              <a:cs typeface="Source Sans 3"/>
              <a:sym typeface="Source Sans 3"/>
            </a:endParaRPr>
          </a:p>
          <a:p>
            <a:pPr indent="0" lvl="0" marL="0" rtl="0" algn="r">
              <a:spcBef>
                <a:spcPts val="0"/>
              </a:spcBef>
              <a:spcAft>
                <a:spcPts val="0"/>
              </a:spcAft>
              <a:buNone/>
            </a:pPr>
            <a:r>
              <a:rPr lang="it">
                <a:latin typeface="Source Sans 3"/>
                <a:ea typeface="Source Sans 3"/>
                <a:cs typeface="Source Sans 3"/>
                <a:sym typeface="Source Sans 3"/>
              </a:rPr>
              <a:t>Atmospheric world, intricate level design, and deep exploration. Its beautiful hand-drawn art style, challenging combat, and immersive gameplay have made it a standout title in the genre</a:t>
            </a:r>
            <a:endParaRPr>
              <a:latin typeface="Source Sans 3"/>
              <a:ea typeface="Source Sans 3"/>
              <a:cs typeface="Source Sans 3"/>
              <a:sym typeface="Source Sans 3"/>
            </a:endParaRPr>
          </a:p>
          <a:p>
            <a:pPr indent="0" lvl="0" marL="0" rtl="0" algn="l">
              <a:spcBef>
                <a:spcPts val="0"/>
              </a:spcBef>
              <a:spcAft>
                <a:spcPts val="0"/>
              </a:spcAft>
              <a:buNone/>
            </a:pPr>
            <a:r>
              <a:t/>
            </a:r>
            <a:endParaRPr>
              <a:latin typeface="Source Sans 3"/>
              <a:ea typeface="Source Sans 3"/>
              <a:cs typeface="Source Sans 3"/>
              <a:sym typeface="Source Sans 3"/>
            </a:endParaRPr>
          </a:p>
        </p:txBody>
      </p:sp>
      <p:sp>
        <p:nvSpPr>
          <p:cNvPr id="199" name="Google Shape;199;p25"/>
          <p:cNvSpPr txBox="1"/>
          <p:nvPr/>
        </p:nvSpPr>
        <p:spPr>
          <a:xfrm>
            <a:off x="3313575" y="3368825"/>
            <a:ext cx="4242600" cy="118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it">
                <a:latin typeface="Source Sans 3"/>
                <a:ea typeface="Source Sans 3"/>
                <a:cs typeface="Source Sans 3"/>
                <a:sym typeface="Source Sans 3"/>
              </a:rPr>
              <a:t>Owlboy (1+ mln sales)</a:t>
            </a:r>
            <a:endParaRPr b="1">
              <a:latin typeface="Source Sans 3"/>
              <a:ea typeface="Source Sans 3"/>
              <a:cs typeface="Source Sans 3"/>
              <a:sym typeface="Source Sans 3"/>
            </a:endParaRPr>
          </a:p>
          <a:p>
            <a:pPr indent="0" lvl="0" marL="0" rtl="0" algn="l">
              <a:spcBef>
                <a:spcPts val="0"/>
              </a:spcBef>
              <a:spcAft>
                <a:spcPts val="0"/>
              </a:spcAft>
              <a:buNone/>
            </a:pPr>
            <a:r>
              <a:rPr lang="it">
                <a:latin typeface="Source Sans 3"/>
                <a:ea typeface="Source Sans 3"/>
                <a:cs typeface="Source Sans 3"/>
                <a:sym typeface="Source Sans 3"/>
              </a:rPr>
              <a:t>Gorgeous pixel art, compelling storyline, and memorable characters. Its emphasis on exploration,</a:t>
            </a:r>
            <a:endParaRPr>
              <a:latin typeface="Source Sans 3"/>
              <a:ea typeface="Source Sans 3"/>
              <a:cs typeface="Source Sans 3"/>
              <a:sym typeface="Source Sans 3"/>
            </a:endParaRPr>
          </a:p>
          <a:p>
            <a:pPr indent="0" lvl="0" marL="0" rtl="0" algn="l">
              <a:spcBef>
                <a:spcPts val="0"/>
              </a:spcBef>
              <a:spcAft>
                <a:spcPts val="0"/>
              </a:spcAft>
              <a:buNone/>
            </a:pPr>
            <a:r>
              <a:rPr lang="it">
                <a:latin typeface="Source Sans 3"/>
                <a:ea typeface="Source Sans 3"/>
                <a:cs typeface="Source Sans 3"/>
                <a:sym typeface="Source Sans 3"/>
              </a:rPr>
              <a:t>puzzle-solving, and emotional storytelling resonated with players</a:t>
            </a:r>
            <a:endParaRPr>
              <a:latin typeface="Source Sans 3"/>
              <a:ea typeface="Source Sans 3"/>
              <a:cs typeface="Source Sans 3"/>
              <a:sym typeface="Source Sans 3"/>
            </a:endParaRPr>
          </a:p>
          <a:p>
            <a:pPr indent="0" lvl="0" marL="0" rtl="0" algn="l">
              <a:spcBef>
                <a:spcPts val="0"/>
              </a:spcBef>
              <a:spcAft>
                <a:spcPts val="0"/>
              </a:spcAft>
              <a:buNone/>
            </a:pPr>
            <a:r>
              <a:t/>
            </a:r>
            <a:endParaRPr>
              <a:latin typeface="Source Sans 3"/>
              <a:ea typeface="Source Sans 3"/>
              <a:cs typeface="Source Sans 3"/>
              <a:sym typeface="Source Sans 3"/>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192"/>
                                        </p:tgtEl>
                                        <p:attrNameLst>
                                          <p:attrName>style.visibility</p:attrName>
                                        </p:attrNameLst>
                                      </p:cBhvr>
                                      <p:to>
                                        <p:strVal val="visible"/>
                                      </p:to>
                                    </p:set>
                                    <p:animEffect filter="fade" transition="in">
                                      <p:cBhvr>
                                        <p:cTn dur="1000"/>
                                        <p:tgtEl>
                                          <p:spTgt spid="192"/>
                                        </p:tgtEl>
                                      </p:cBhvr>
                                    </p:animEffect>
                                  </p:childTnLst>
                                </p:cTn>
                              </p:par>
                              <p:par>
                                <p:cTn fill="hold" nodeType="withEffect" presetClass="entr" presetID="10" presetSubtype="0">
                                  <p:stCondLst>
                                    <p:cond delay="0"/>
                                  </p:stCondLst>
                                  <p:childTnLst>
                                    <p:set>
                                      <p:cBhvr>
                                        <p:cTn dur="1" fill="hold">
                                          <p:stCondLst>
                                            <p:cond delay="0"/>
                                          </p:stCondLst>
                                        </p:cTn>
                                        <p:tgtEl>
                                          <p:spTgt spid="193"/>
                                        </p:tgtEl>
                                        <p:attrNameLst>
                                          <p:attrName>style.visibility</p:attrName>
                                        </p:attrNameLst>
                                      </p:cBhvr>
                                      <p:to>
                                        <p:strVal val="visible"/>
                                      </p:to>
                                    </p:set>
                                    <p:animEffect filter="fade" transition="in">
                                      <p:cBhvr>
                                        <p:cTn dur="1100"/>
                                        <p:tgtEl>
                                          <p:spTgt spid="193"/>
                                        </p:tgtEl>
                                      </p:cBhvr>
                                    </p:animEffect>
                                  </p:childTnLst>
                                </p:cTn>
                              </p:par>
                              <p:par>
                                <p:cTn fill="hold" nodeType="withEffect" presetClass="entr" presetID="23" presetSubtype="16">
                                  <p:stCondLst>
                                    <p:cond delay="0"/>
                                  </p:stCondLst>
                                  <p:childTnLst>
                                    <p:set>
                                      <p:cBhvr>
                                        <p:cTn dur="1" fill="hold">
                                          <p:stCondLst>
                                            <p:cond delay="0"/>
                                          </p:stCondLst>
                                        </p:cTn>
                                        <p:tgtEl>
                                          <p:spTgt spid="194"/>
                                        </p:tgtEl>
                                        <p:attrNameLst>
                                          <p:attrName>style.visibility</p:attrName>
                                        </p:attrNameLst>
                                      </p:cBhvr>
                                      <p:to>
                                        <p:strVal val="visible"/>
                                      </p:to>
                                    </p:set>
                                    <p:anim calcmode="lin" valueType="num">
                                      <p:cBhvr additive="base">
                                        <p:cTn dur="1000"/>
                                        <p:tgtEl>
                                          <p:spTgt spid="194"/>
                                        </p:tgtEl>
                                        <p:attrNameLst>
                                          <p:attrName>ppt_w</p:attrName>
                                        </p:attrNameLst>
                                      </p:cBhvr>
                                      <p:tavLst>
                                        <p:tav fmla="" tm="0">
                                          <p:val>
                                            <p:strVal val="0"/>
                                          </p:val>
                                        </p:tav>
                                        <p:tav fmla="" tm="100000">
                                          <p:val>
                                            <p:strVal val="#ppt_w"/>
                                          </p:val>
                                        </p:tav>
                                      </p:tavLst>
                                    </p:anim>
                                    <p:anim calcmode="lin" valueType="num">
                                      <p:cBhvr additive="base">
                                        <p:cTn dur="1000"/>
                                        <p:tgtEl>
                                          <p:spTgt spid="194"/>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195"/>
                                        </p:tgtEl>
                                        <p:attrNameLst>
                                          <p:attrName>style.visibility</p:attrName>
                                        </p:attrNameLst>
                                      </p:cBhvr>
                                      <p:to>
                                        <p:strVal val="visible"/>
                                      </p:to>
                                    </p:set>
                                    <p:anim calcmode="lin" valueType="num">
                                      <p:cBhvr additive="base">
                                        <p:cTn dur="1000"/>
                                        <p:tgtEl>
                                          <p:spTgt spid="195"/>
                                        </p:tgtEl>
                                        <p:attrNameLst>
                                          <p:attrName>ppt_w</p:attrName>
                                        </p:attrNameLst>
                                      </p:cBhvr>
                                      <p:tavLst>
                                        <p:tav fmla="" tm="0">
                                          <p:val>
                                            <p:strVal val="0"/>
                                          </p:val>
                                        </p:tav>
                                        <p:tav fmla="" tm="100000">
                                          <p:val>
                                            <p:strVal val="#ppt_w"/>
                                          </p:val>
                                        </p:tav>
                                      </p:tavLst>
                                    </p:anim>
                                    <p:anim calcmode="lin" valueType="num">
                                      <p:cBhvr additive="base">
                                        <p:cTn dur="1000"/>
                                        <p:tgtEl>
                                          <p:spTgt spid="195"/>
                                        </p:tgtEl>
                                        <p:attrNameLst>
                                          <p:attrName>ppt_h</p:attrName>
                                        </p:attrNameLst>
                                      </p:cBhvr>
                                      <p:tavLst>
                                        <p:tav fmla="" tm="0">
                                          <p:val>
                                            <p:strVal val="0"/>
                                          </p:val>
                                        </p:tav>
                                        <p:tav fmla="" tm="100000">
                                          <p:val>
                                            <p:strVal val="#ppt_h"/>
                                          </p:val>
                                        </p:tav>
                                      </p:tavLst>
                                    </p:anim>
                                  </p:childTnLst>
                                </p:cTn>
                              </p:par>
                              <p:par>
                                <p:cTn fill="hold" nodeType="withEffect" presetClass="entr" presetID="10" presetSubtype="0">
                                  <p:stCondLst>
                                    <p:cond delay="0"/>
                                  </p:stCondLst>
                                  <p:childTnLst>
                                    <p:set>
                                      <p:cBhvr>
                                        <p:cTn dur="1" fill="hold">
                                          <p:stCondLst>
                                            <p:cond delay="0"/>
                                          </p:stCondLst>
                                        </p:cTn>
                                        <p:tgtEl>
                                          <p:spTgt spid="197"/>
                                        </p:tgtEl>
                                        <p:attrNameLst>
                                          <p:attrName>style.visibility</p:attrName>
                                        </p:attrNameLst>
                                      </p:cBhvr>
                                      <p:to>
                                        <p:strVal val="visible"/>
                                      </p:to>
                                    </p:set>
                                    <p:animEffect filter="fade" transition="in">
                                      <p:cBhvr>
                                        <p:cTn dur="1000"/>
                                        <p:tgtEl>
                                          <p:spTgt spid="197"/>
                                        </p:tgtEl>
                                      </p:cBhvr>
                                    </p:animEffect>
                                  </p:childTnLst>
                                </p:cTn>
                              </p:par>
                              <p:par>
                                <p:cTn fill="hold" nodeType="withEffect" presetClass="entr" presetID="10" presetSubtype="0">
                                  <p:stCondLst>
                                    <p:cond delay="0"/>
                                  </p:stCondLst>
                                  <p:childTnLst>
                                    <p:set>
                                      <p:cBhvr>
                                        <p:cTn dur="1" fill="hold">
                                          <p:stCondLst>
                                            <p:cond delay="0"/>
                                          </p:stCondLst>
                                        </p:cTn>
                                        <p:tgtEl>
                                          <p:spTgt spid="198"/>
                                        </p:tgtEl>
                                        <p:attrNameLst>
                                          <p:attrName>style.visibility</p:attrName>
                                        </p:attrNameLst>
                                      </p:cBhvr>
                                      <p:to>
                                        <p:strVal val="visible"/>
                                      </p:to>
                                    </p:set>
                                    <p:animEffect filter="fade" transition="in">
                                      <p:cBhvr>
                                        <p:cTn dur="1000"/>
                                        <p:tgtEl>
                                          <p:spTgt spid="198"/>
                                        </p:tgtEl>
                                      </p:cBhvr>
                                    </p:animEffect>
                                  </p:childTnLst>
                                </p:cTn>
                              </p:par>
                              <p:par>
                                <p:cTn fill="hold" nodeType="withEffect" presetClass="entr" presetID="10" presetSubtype="0">
                                  <p:stCondLst>
                                    <p:cond delay="0"/>
                                  </p:stCondLst>
                                  <p:childTnLst>
                                    <p:set>
                                      <p:cBhvr>
                                        <p:cTn dur="1" fill="hold">
                                          <p:stCondLst>
                                            <p:cond delay="0"/>
                                          </p:stCondLst>
                                        </p:cTn>
                                        <p:tgtEl>
                                          <p:spTgt spid="199"/>
                                        </p:tgtEl>
                                        <p:attrNameLst>
                                          <p:attrName>style.visibility</p:attrName>
                                        </p:attrNameLst>
                                      </p:cBhvr>
                                      <p:to>
                                        <p:strVal val="visible"/>
                                      </p:to>
                                    </p:set>
                                    <p:animEffect filter="fade" transition="in">
                                      <p:cBhvr>
                                        <p:cTn dur="1000"/>
                                        <p:tgtEl>
                                          <p:spTgt spid="199"/>
                                        </p:tgtEl>
                                      </p:cBhvr>
                                    </p:animEffect>
                                  </p:childTnLst>
                                </p:cTn>
                              </p:par>
                              <p:par>
                                <p:cTn fill="hold" nodeType="withEffect" presetClass="entr" presetID="23" presetSubtype="16">
                                  <p:stCondLst>
                                    <p:cond delay="0"/>
                                  </p:stCondLst>
                                  <p:childTnLst>
                                    <p:set>
                                      <p:cBhvr>
                                        <p:cTn dur="1" fill="hold">
                                          <p:stCondLst>
                                            <p:cond delay="0"/>
                                          </p:stCondLst>
                                        </p:cTn>
                                        <p:tgtEl>
                                          <p:spTgt spid="196"/>
                                        </p:tgtEl>
                                        <p:attrNameLst>
                                          <p:attrName>style.visibility</p:attrName>
                                        </p:attrNameLst>
                                      </p:cBhvr>
                                      <p:to>
                                        <p:strVal val="visible"/>
                                      </p:to>
                                    </p:set>
                                    <p:anim calcmode="lin" valueType="num">
                                      <p:cBhvr additive="base">
                                        <p:cTn dur="1000"/>
                                        <p:tgtEl>
                                          <p:spTgt spid="196"/>
                                        </p:tgtEl>
                                        <p:attrNameLst>
                                          <p:attrName>ppt_w</p:attrName>
                                        </p:attrNameLst>
                                      </p:cBhvr>
                                      <p:tavLst>
                                        <p:tav fmla="" tm="0">
                                          <p:val>
                                            <p:strVal val="0"/>
                                          </p:val>
                                        </p:tav>
                                        <p:tav fmla="" tm="100000">
                                          <p:val>
                                            <p:strVal val="#ppt_w"/>
                                          </p:val>
                                        </p:tav>
                                      </p:tavLst>
                                    </p:anim>
                                    <p:anim calcmode="lin" valueType="num">
                                      <p:cBhvr additive="base">
                                        <p:cTn dur="1000"/>
                                        <p:tgtEl>
                                          <p:spTgt spid="196"/>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pic>
        <p:nvPicPr>
          <p:cNvPr id="204" name="Google Shape;204;p26"/>
          <p:cNvPicPr preferRelativeResize="0"/>
          <p:nvPr/>
        </p:nvPicPr>
        <p:blipFill rotWithShape="1">
          <a:blip r:embed="rId3">
            <a:alphaModFix/>
          </a:blip>
          <a:srcRect b="1268" l="0" r="0" t="21386"/>
          <a:stretch/>
        </p:blipFill>
        <p:spPr>
          <a:xfrm>
            <a:off x="0" y="0"/>
            <a:ext cx="9143999" cy="5143501"/>
          </a:xfrm>
          <a:prstGeom prst="rect">
            <a:avLst/>
          </a:prstGeom>
          <a:noFill/>
          <a:ln>
            <a:noFill/>
          </a:ln>
        </p:spPr>
      </p:pic>
      <p:sp>
        <p:nvSpPr>
          <p:cNvPr id="205" name="Google Shape;205;p26"/>
          <p:cNvSpPr/>
          <p:nvPr/>
        </p:nvSpPr>
        <p:spPr>
          <a:xfrm>
            <a:off x="1297200" y="857700"/>
            <a:ext cx="6549600" cy="3428100"/>
          </a:xfrm>
          <a:prstGeom prst="roundRect">
            <a:avLst>
              <a:gd fmla="val 16667" name="adj"/>
            </a:avLst>
          </a:prstGeom>
          <a:solidFill>
            <a:srgbClr val="FFFFFF">
              <a:alpha val="43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26"/>
          <p:cNvSpPr txBox="1"/>
          <p:nvPr/>
        </p:nvSpPr>
        <p:spPr>
          <a:xfrm>
            <a:off x="2012238" y="857692"/>
            <a:ext cx="5119500" cy="556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it" sz="2400">
                <a:latin typeface="Source Sans 3 ExtraBold"/>
                <a:ea typeface="Source Sans 3 ExtraBold"/>
                <a:cs typeface="Source Sans 3 ExtraBold"/>
                <a:sym typeface="Source Sans 3 ExtraBold"/>
              </a:rPr>
              <a:t>Development Timeline </a:t>
            </a:r>
            <a:endParaRPr sz="2400">
              <a:latin typeface="Source Sans 3 ExtraBold"/>
              <a:ea typeface="Source Sans 3 ExtraBold"/>
              <a:cs typeface="Source Sans 3 ExtraBold"/>
              <a:sym typeface="Source Sans 3 ExtraBold"/>
            </a:endParaRPr>
          </a:p>
        </p:txBody>
      </p:sp>
      <p:grpSp>
        <p:nvGrpSpPr>
          <p:cNvPr id="207" name="Google Shape;207;p26"/>
          <p:cNvGrpSpPr/>
          <p:nvPr/>
        </p:nvGrpSpPr>
        <p:grpSpPr>
          <a:xfrm>
            <a:off x="1514863" y="1414500"/>
            <a:ext cx="6114275" cy="2594550"/>
            <a:chOff x="1514863" y="1414500"/>
            <a:chExt cx="6114275" cy="2594550"/>
          </a:xfrm>
        </p:grpSpPr>
        <p:sp>
          <p:nvSpPr>
            <p:cNvPr id="208" name="Google Shape;208;p26"/>
            <p:cNvSpPr txBox="1"/>
            <p:nvPr/>
          </p:nvSpPr>
          <p:spPr>
            <a:xfrm>
              <a:off x="1514863" y="1414500"/>
              <a:ext cx="1654800" cy="6723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it" sz="1600">
                  <a:solidFill>
                    <a:schemeClr val="dk1"/>
                  </a:solidFill>
                  <a:latin typeface="Source Sans 3"/>
                  <a:ea typeface="Source Sans 3"/>
                  <a:cs typeface="Source Sans 3"/>
                  <a:sym typeface="Source Sans 3"/>
                </a:rPr>
                <a:t>Idea and Initial Development</a:t>
              </a:r>
              <a:endParaRPr b="1" sz="1600">
                <a:solidFill>
                  <a:schemeClr val="dk1"/>
                </a:solidFill>
                <a:latin typeface="Source Sans 3"/>
                <a:ea typeface="Source Sans 3"/>
                <a:cs typeface="Source Sans 3"/>
                <a:sym typeface="Source Sans 3"/>
              </a:endParaRPr>
            </a:p>
          </p:txBody>
        </p:sp>
        <p:sp>
          <p:nvSpPr>
            <p:cNvPr id="209" name="Google Shape;209;p26"/>
            <p:cNvSpPr txBox="1"/>
            <p:nvPr/>
          </p:nvSpPr>
          <p:spPr>
            <a:xfrm>
              <a:off x="4582140" y="1527939"/>
              <a:ext cx="1358100" cy="389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it" sz="1600">
                  <a:solidFill>
                    <a:schemeClr val="dk1"/>
                  </a:solidFill>
                  <a:latin typeface="Source Sans 3"/>
                  <a:ea typeface="Source Sans 3"/>
                  <a:cs typeface="Source Sans 3"/>
                  <a:sym typeface="Source Sans 3"/>
                </a:rPr>
                <a:t>Beta</a:t>
              </a:r>
              <a:endParaRPr b="1" sz="1600">
                <a:solidFill>
                  <a:schemeClr val="dk1"/>
                </a:solidFill>
                <a:latin typeface="Source Sans 3"/>
                <a:ea typeface="Source Sans 3"/>
                <a:cs typeface="Source Sans 3"/>
                <a:sym typeface="Source Sans 3"/>
              </a:endParaRPr>
            </a:p>
          </p:txBody>
        </p:sp>
        <p:sp>
          <p:nvSpPr>
            <p:cNvPr id="210" name="Google Shape;210;p26"/>
            <p:cNvSpPr txBox="1"/>
            <p:nvPr/>
          </p:nvSpPr>
          <p:spPr>
            <a:xfrm>
              <a:off x="2692113" y="3404400"/>
              <a:ext cx="2214600" cy="5568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it" sz="1600">
                  <a:solidFill>
                    <a:schemeClr val="dk1"/>
                  </a:solidFill>
                  <a:latin typeface="Source Sans 3"/>
                  <a:ea typeface="Source Sans 3"/>
                  <a:cs typeface="Source Sans 3"/>
                  <a:sym typeface="Source Sans 3"/>
                </a:rPr>
                <a:t>Alpha</a:t>
              </a:r>
              <a:endParaRPr b="1" sz="1600">
                <a:solidFill>
                  <a:schemeClr val="dk1"/>
                </a:solidFill>
                <a:latin typeface="Source Sans 3"/>
                <a:ea typeface="Source Sans 3"/>
                <a:cs typeface="Source Sans 3"/>
                <a:sym typeface="Source Sans 3"/>
              </a:endParaRPr>
            </a:p>
          </p:txBody>
        </p:sp>
        <p:sp>
          <p:nvSpPr>
            <p:cNvPr id="211" name="Google Shape;211;p26"/>
            <p:cNvSpPr txBox="1"/>
            <p:nvPr/>
          </p:nvSpPr>
          <p:spPr>
            <a:xfrm>
              <a:off x="5815938" y="3356550"/>
              <a:ext cx="1813200" cy="6525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it" sz="1600">
                  <a:solidFill>
                    <a:schemeClr val="dk1"/>
                  </a:solidFill>
                  <a:latin typeface="Source Sans 3"/>
                  <a:ea typeface="Source Sans 3"/>
                  <a:cs typeface="Source Sans 3"/>
                  <a:sym typeface="Source Sans 3"/>
                </a:rPr>
                <a:t>Launch and Console Porting</a:t>
              </a:r>
              <a:endParaRPr b="1" sz="1600">
                <a:solidFill>
                  <a:schemeClr val="dk1"/>
                </a:solidFill>
                <a:latin typeface="Source Sans 3"/>
                <a:ea typeface="Source Sans 3"/>
                <a:cs typeface="Source Sans 3"/>
                <a:sym typeface="Source Sans 3"/>
              </a:endParaRPr>
            </a:p>
          </p:txBody>
        </p:sp>
        <p:grpSp>
          <p:nvGrpSpPr>
            <p:cNvPr id="212" name="Google Shape;212;p26"/>
            <p:cNvGrpSpPr/>
            <p:nvPr/>
          </p:nvGrpSpPr>
          <p:grpSpPr>
            <a:xfrm>
              <a:off x="2777465" y="2745347"/>
              <a:ext cx="3584374" cy="561"/>
              <a:chOff x="3762513" y="2553002"/>
              <a:chExt cx="1121519" cy="176"/>
            </a:xfrm>
          </p:grpSpPr>
          <p:cxnSp>
            <p:nvCxnSpPr>
              <p:cNvPr id="213" name="Google Shape;213;p26"/>
              <p:cNvCxnSpPr/>
              <p:nvPr/>
            </p:nvCxnSpPr>
            <p:spPr>
              <a:xfrm>
                <a:off x="4195395" y="2553002"/>
                <a:ext cx="231600" cy="0"/>
              </a:xfrm>
              <a:prstGeom prst="straightConnector1">
                <a:avLst/>
              </a:prstGeom>
              <a:noFill/>
              <a:ln cap="flat" cmpd="sng" w="9525">
                <a:solidFill>
                  <a:srgbClr val="595959"/>
                </a:solidFill>
                <a:prstDash val="solid"/>
                <a:round/>
                <a:headEnd len="med" w="med" type="none"/>
                <a:tailEnd len="med" w="med" type="none"/>
              </a:ln>
            </p:spPr>
          </p:cxnSp>
          <p:cxnSp>
            <p:nvCxnSpPr>
              <p:cNvPr id="214" name="Google Shape;214;p26"/>
              <p:cNvCxnSpPr/>
              <p:nvPr/>
            </p:nvCxnSpPr>
            <p:spPr>
              <a:xfrm>
                <a:off x="4652432" y="2553002"/>
                <a:ext cx="231600" cy="0"/>
              </a:xfrm>
              <a:prstGeom prst="straightConnector1">
                <a:avLst/>
              </a:prstGeom>
              <a:noFill/>
              <a:ln cap="flat" cmpd="sng" w="9525">
                <a:solidFill>
                  <a:srgbClr val="595959"/>
                </a:solidFill>
                <a:prstDash val="solid"/>
                <a:round/>
                <a:headEnd len="med" w="med" type="none"/>
                <a:tailEnd len="med" w="med" type="none"/>
              </a:ln>
            </p:spPr>
          </p:cxnSp>
          <p:cxnSp>
            <p:nvCxnSpPr>
              <p:cNvPr id="215" name="Google Shape;215;p26"/>
              <p:cNvCxnSpPr>
                <a:stCxn id="216" idx="6"/>
                <a:endCxn id="217" idx="2"/>
              </p:cNvCxnSpPr>
              <p:nvPr/>
            </p:nvCxnSpPr>
            <p:spPr>
              <a:xfrm>
                <a:off x="3762513" y="2553177"/>
                <a:ext cx="183000" cy="0"/>
              </a:xfrm>
              <a:prstGeom prst="straightConnector1">
                <a:avLst/>
              </a:prstGeom>
              <a:noFill/>
              <a:ln cap="flat" cmpd="sng" w="9525">
                <a:solidFill>
                  <a:srgbClr val="595959"/>
                </a:solidFill>
                <a:prstDash val="solid"/>
                <a:round/>
                <a:headEnd len="med" w="med" type="none"/>
                <a:tailEnd len="med" w="med" type="none"/>
              </a:ln>
            </p:spPr>
          </p:cxnSp>
        </p:grpSp>
        <p:cxnSp>
          <p:nvCxnSpPr>
            <p:cNvPr id="218" name="Google Shape;218;p26"/>
            <p:cNvCxnSpPr/>
            <p:nvPr/>
          </p:nvCxnSpPr>
          <p:spPr>
            <a:xfrm>
              <a:off x="3799887" y="3013967"/>
              <a:ext cx="0" cy="319200"/>
            </a:xfrm>
            <a:prstGeom prst="straightConnector1">
              <a:avLst/>
            </a:prstGeom>
            <a:noFill/>
            <a:ln cap="flat" cmpd="sng" w="9525">
              <a:solidFill>
                <a:srgbClr val="494949"/>
              </a:solidFill>
              <a:prstDash val="solid"/>
              <a:round/>
              <a:headEnd len="med" w="med" type="none"/>
              <a:tailEnd len="med" w="med" type="none"/>
            </a:ln>
          </p:spPr>
        </p:cxnSp>
        <p:sp>
          <p:nvSpPr>
            <p:cNvPr id="217" name="Google Shape;217;p26"/>
            <p:cNvSpPr/>
            <p:nvPr/>
          </p:nvSpPr>
          <p:spPr>
            <a:xfrm>
              <a:off x="3362356" y="2307573"/>
              <a:ext cx="876300" cy="876300"/>
            </a:xfrm>
            <a:prstGeom prst="ellipse">
              <a:avLst/>
            </a:prstGeom>
            <a:solidFill>
              <a:srgbClr val="58A297"/>
            </a:solidFill>
            <a:ln cap="flat" cmpd="sng" w="9525">
              <a:solidFill>
                <a:srgbClr val="49494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26"/>
            <p:cNvSpPr/>
            <p:nvPr/>
          </p:nvSpPr>
          <p:spPr>
            <a:xfrm>
              <a:off x="3474166" y="2419393"/>
              <a:ext cx="652800" cy="652800"/>
            </a:xfrm>
            <a:prstGeom prst="ellipse">
              <a:avLst/>
            </a:prstGeom>
            <a:solidFill>
              <a:srgbClr val="FFFFFF"/>
            </a:solidFill>
            <a:ln cap="flat" cmpd="sng" w="9525">
              <a:solidFill>
                <a:srgbClr val="49494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20" name="Google Shape;220;p26"/>
            <p:cNvCxnSpPr>
              <a:stCxn id="221" idx="0"/>
            </p:cNvCxnSpPr>
            <p:nvPr/>
          </p:nvCxnSpPr>
          <p:spPr>
            <a:xfrm rot="10800000">
              <a:off x="5261278" y="2065494"/>
              <a:ext cx="0" cy="353700"/>
            </a:xfrm>
            <a:prstGeom prst="straightConnector1">
              <a:avLst/>
            </a:prstGeom>
            <a:noFill/>
            <a:ln cap="flat" cmpd="sng" w="9525">
              <a:solidFill>
                <a:srgbClr val="494949"/>
              </a:solidFill>
              <a:prstDash val="solid"/>
              <a:round/>
              <a:headEnd len="med" w="med" type="none"/>
              <a:tailEnd len="med" w="med" type="none"/>
            </a:ln>
          </p:spPr>
        </p:cxnSp>
        <p:sp>
          <p:nvSpPr>
            <p:cNvPr id="222" name="Google Shape;222;p26"/>
            <p:cNvSpPr/>
            <p:nvPr/>
          </p:nvSpPr>
          <p:spPr>
            <a:xfrm>
              <a:off x="4823071" y="2307226"/>
              <a:ext cx="876300" cy="876300"/>
            </a:xfrm>
            <a:prstGeom prst="ellipse">
              <a:avLst/>
            </a:prstGeom>
            <a:solidFill>
              <a:srgbClr val="FFFFFF"/>
            </a:solidFill>
            <a:ln cap="flat" cmpd="sng" w="9525">
              <a:solidFill>
                <a:srgbClr val="49494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26"/>
            <p:cNvSpPr/>
            <p:nvPr/>
          </p:nvSpPr>
          <p:spPr>
            <a:xfrm>
              <a:off x="4935028" y="2419194"/>
              <a:ext cx="652500" cy="652500"/>
            </a:xfrm>
            <a:prstGeom prst="ellipse">
              <a:avLst/>
            </a:prstGeom>
            <a:solidFill>
              <a:srgbClr val="58A297"/>
            </a:solidFill>
            <a:ln cap="flat" cmpd="sng" w="9525">
              <a:solidFill>
                <a:srgbClr val="49494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23" name="Google Shape;223;p26"/>
            <p:cNvCxnSpPr/>
            <p:nvPr/>
          </p:nvCxnSpPr>
          <p:spPr>
            <a:xfrm>
              <a:off x="6722547" y="3013967"/>
              <a:ext cx="0" cy="318300"/>
            </a:xfrm>
            <a:prstGeom prst="straightConnector1">
              <a:avLst/>
            </a:prstGeom>
            <a:noFill/>
            <a:ln cap="flat" cmpd="sng" w="9525">
              <a:solidFill>
                <a:srgbClr val="494949"/>
              </a:solidFill>
              <a:prstDash val="solid"/>
              <a:round/>
              <a:headEnd len="med" w="med" type="none"/>
              <a:tailEnd len="med" w="med" type="none"/>
            </a:ln>
          </p:spPr>
        </p:cxnSp>
        <p:sp>
          <p:nvSpPr>
            <p:cNvPr id="224" name="Google Shape;224;p26"/>
            <p:cNvSpPr/>
            <p:nvPr/>
          </p:nvSpPr>
          <p:spPr>
            <a:xfrm>
              <a:off x="6283973" y="2307049"/>
              <a:ext cx="876300" cy="876300"/>
            </a:xfrm>
            <a:prstGeom prst="ellipse">
              <a:avLst/>
            </a:prstGeom>
            <a:solidFill>
              <a:srgbClr val="58A297"/>
            </a:solidFill>
            <a:ln cap="flat" cmpd="sng" w="9525">
              <a:solidFill>
                <a:srgbClr val="49494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26"/>
            <p:cNvSpPr/>
            <p:nvPr/>
          </p:nvSpPr>
          <p:spPr>
            <a:xfrm>
              <a:off x="6395930" y="2419017"/>
              <a:ext cx="652500" cy="652500"/>
            </a:xfrm>
            <a:prstGeom prst="ellipse">
              <a:avLst/>
            </a:prstGeom>
            <a:solidFill>
              <a:srgbClr val="FFFFF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26" name="Google Shape;226;p26"/>
            <p:cNvCxnSpPr>
              <a:stCxn id="227" idx="0"/>
            </p:cNvCxnSpPr>
            <p:nvPr/>
          </p:nvCxnSpPr>
          <p:spPr>
            <a:xfrm rot="10800000">
              <a:off x="2339521" y="2065575"/>
              <a:ext cx="0" cy="354000"/>
            </a:xfrm>
            <a:prstGeom prst="straightConnector1">
              <a:avLst/>
            </a:prstGeom>
            <a:noFill/>
            <a:ln cap="flat" cmpd="sng" w="9525">
              <a:solidFill>
                <a:srgbClr val="494949"/>
              </a:solidFill>
              <a:prstDash val="solid"/>
              <a:round/>
              <a:headEnd len="med" w="med" type="none"/>
              <a:tailEnd len="med" w="med" type="none"/>
            </a:ln>
          </p:spPr>
        </p:cxnSp>
        <p:sp>
          <p:nvSpPr>
            <p:cNvPr id="216" name="Google Shape;216;p26"/>
            <p:cNvSpPr/>
            <p:nvPr/>
          </p:nvSpPr>
          <p:spPr>
            <a:xfrm>
              <a:off x="1901165" y="2307608"/>
              <a:ext cx="876300" cy="876600"/>
            </a:xfrm>
            <a:prstGeom prst="ellipse">
              <a:avLst/>
            </a:prstGeom>
            <a:solidFill>
              <a:srgbClr val="FFFFFF"/>
            </a:solidFill>
            <a:ln cap="flat" cmpd="sng" w="9525">
              <a:solidFill>
                <a:srgbClr val="49494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26"/>
            <p:cNvSpPr/>
            <p:nvPr/>
          </p:nvSpPr>
          <p:spPr>
            <a:xfrm>
              <a:off x="2013121" y="2419575"/>
              <a:ext cx="652800" cy="652800"/>
            </a:xfrm>
            <a:prstGeom prst="ellipse">
              <a:avLst/>
            </a:prstGeom>
            <a:solidFill>
              <a:srgbClr val="58A297"/>
            </a:solidFill>
            <a:ln cap="flat" cmpd="sng" w="9525">
              <a:solidFill>
                <a:srgbClr val="49494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26"/>
            <p:cNvSpPr/>
            <p:nvPr/>
          </p:nvSpPr>
          <p:spPr>
            <a:xfrm>
              <a:off x="2303499" y="2051957"/>
              <a:ext cx="71100" cy="71100"/>
            </a:xfrm>
            <a:prstGeom prst="ellipse">
              <a:avLst/>
            </a:prstGeom>
            <a:solidFill>
              <a:srgbClr val="58A297"/>
            </a:solidFill>
            <a:ln cap="flat" cmpd="sng" w="9525">
              <a:solidFill>
                <a:srgbClr val="3D3D3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26"/>
            <p:cNvSpPr/>
            <p:nvPr/>
          </p:nvSpPr>
          <p:spPr>
            <a:xfrm>
              <a:off x="5225644" y="2051956"/>
              <a:ext cx="71100" cy="71100"/>
            </a:xfrm>
            <a:prstGeom prst="ellipse">
              <a:avLst/>
            </a:prstGeom>
            <a:solidFill>
              <a:srgbClr val="58A297"/>
            </a:solidFill>
            <a:ln cap="flat" cmpd="sng" w="9525">
              <a:solidFill>
                <a:srgbClr val="3D3D3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26"/>
            <p:cNvSpPr/>
            <p:nvPr/>
          </p:nvSpPr>
          <p:spPr>
            <a:xfrm>
              <a:off x="3763849" y="3333245"/>
              <a:ext cx="71100" cy="71100"/>
            </a:xfrm>
            <a:prstGeom prst="ellipse">
              <a:avLst/>
            </a:prstGeom>
            <a:solidFill>
              <a:srgbClr val="FFFFFF"/>
            </a:solidFill>
            <a:ln cap="flat" cmpd="sng" w="9525">
              <a:solidFill>
                <a:srgbClr val="3D3D3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26"/>
            <p:cNvSpPr/>
            <p:nvPr/>
          </p:nvSpPr>
          <p:spPr>
            <a:xfrm>
              <a:off x="6686770" y="3333245"/>
              <a:ext cx="71100" cy="71100"/>
            </a:xfrm>
            <a:prstGeom prst="ellipse">
              <a:avLst/>
            </a:prstGeom>
            <a:solidFill>
              <a:srgbClr val="FFFFFF"/>
            </a:solidFill>
            <a:ln cap="flat" cmpd="sng" w="9525">
              <a:solidFill>
                <a:srgbClr val="3D3D3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26"/>
            <p:cNvSpPr txBox="1"/>
            <p:nvPr/>
          </p:nvSpPr>
          <p:spPr>
            <a:xfrm>
              <a:off x="2028308" y="2601689"/>
              <a:ext cx="627900" cy="252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it" sz="1800">
                  <a:solidFill>
                    <a:srgbClr val="FFFFFF"/>
                  </a:solidFill>
                  <a:latin typeface="Barlow Semi Condensed Medium"/>
                  <a:ea typeface="Barlow Semi Condensed Medium"/>
                  <a:cs typeface="Barlow Semi Condensed Medium"/>
                  <a:sym typeface="Barlow Semi Condensed Medium"/>
                </a:rPr>
                <a:t>2023</a:t>
              </a:r>
              <a:endParaRPr sz="1800">
                <a:solidFill>
                  <a:srgbClr val="FFFFFF"/>
                </a:solidFill>
                <a:latin typeface="Barlow Semi Condensed Medium"/>
                <a:ea typeface="Barlow Semi Condensed Medium"/>
                <a:cs typeface="Barlow Semi Condensed Medium"/>
                <a:sym typeface="Barlow Semi Condensed Medium"/>
              </a:endParaRPr>
            </a:p>
          </p:txBody>
        </p:sp>
        <p:sp>
          <p:nvSpPr>
            <p:cNvPr id="233" name="Google Shape;233;p26"/>
            <p:cNvSpPr txBox="1"/>
            <p:nvPr/>
          </p:nvSpPr>
          <p:spPr>
            <a:xfrm>
              <a:off x="3465187" y="2619800"/>
              <a:ext cx="673800" cy="252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it" sz="1800">
                  <a:solidFill>
                    <a:srgbClr val="58A297"/>
                  </a:solidFill>
                  <a:latin typeface="Barlow Semi Condensed Medium"/>
                  <a:ea typeface="Barlow Semi Condensed Medium"/>
                  <a:cs typeface="Barlow Semi Condensed Medium"/>
                  <a:sym typeface="Barlow Semi Condensed Medium"/>
                </a:rPr>
                <a:t>2024</a:t>
              </a:r>
              <a:endParaRPr sz="1800">
                <a:solidFill>
                  <a:srgbClr val="58A297"/>
                </a:solidFill>
                <a:latin typeface="Barlow Semi Condensed Medium"/>
                <a:ea typeface="Barlow Semi Condensed Medium"/>
                <a:cs typeface="Barlow Semi Condensed Medium"/>
                <a:sym typeface="Barlow Semi Condensed Medium"/>
              </a:endParaRPr>
            </a:p>
          </p:txBody>
        </p:sp>
        <p:sp>
          <p:nvSpPr>
            <p:cNvPr id="234" name="Google Shape;234;p26"/>
            <p:cNvSpPr txBox="1"/>
            <p:nvPr/>
          </p:nvSpPr>
          <p:spPr>
            <a:xfrm>
              <a:off x="4947864" y="2619804"/>
              <a:ext cx="627900" cy="252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it" sz="1800">
                  <a:solidFill>
                    <a:srgbClr val="FFFFFF"/>
                  </a:solidFill>
                  <a:latin typeface="Barlow Semi Condensed Medium"/>
                  <a:ea typeface="Barlow Semi Condensed Medium"/>
                  <a:cs typeface="Barlow Semi Condensed Medium"/>
                  <a:sym typeface="Barlow Semi Condensed Medium"/>
                </a:rPr>
                <a:t>2025</a:t>
              </a:r>
              <a:endParaRPr sz="1800">
                <a:solidFill>
                  <a:srgbClr val="FFFFFF"/>
                </a:solidFill>
                <a:latin typeface="Barlow Semi Condensed Medium"/>
                <a:ea typeface="Barlow Semi Condensed Medium"/>
                <a:cs typeface="Barlow Semi Condensed Medium"/>
                <a:sym typeface="Barlow Semi Condensed Medium"/>
              </a:endParaRPr>
            </a:p>
          </p:txBody>
        </p:sp>
        <p:sp>
          <p:nvSpPr>
            <p:cNvPr id="235" name="Google Shape;235;p26"/>
            <p:cNvSpPr txBox="1"/>
            <p:nvPr/>
          </p:nvSpPr>
          <p:spPr>
            <a:xfrm>
              <a:off x="6407642" y="2619804"/>
              <a:ext cx="627900" cy="252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it" sz="1800">
                  <a:solidFill>
                    <a:srgbClr val="58A297"/>
                  </a:solidFill>
                  <a:latin typeface="Barlow Semi Condensed Medium"/>
                  <a:ea typeface="Barlow Semi Condensed Medium"/>
                  <a:cs typeface="Barlow Semi Condensed Medium"/>
                  <a:sym typeface="Barlow Semi Condensed Medium"/>
                </a:rPr>
                <a:t>2026</a:t>
              </a:r>
              <a:endParaRPr sz="1800">
                <a:solidFill>
                  <a:srgbClr val="58A297"/>
                </a:solidFill>
                <a:latin typeface="Barlow Semi Condensed Medium"/>
                <a:ea typeface="Barlow Semi Condensed Medium"/>
                <a:cs typeface="Barlow Semi Condensed Medium"/>
                <a:sym typeface="Barlow Semi Condensed Medium"/>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205"/>
                                        </p:tgtEl>
                                        <p:attrNameLst>
                                          <p:attrName>style.visibility</p:attrName>
                                        </p:attrNameLst>
                                      </p:cBhvr>
                                      <p:to>
                                        <p:strVal val="visible"/>
                                      </p:to>
                                    </p:set>
                                    <p:animEffect filter="fade" transition="in">
                                      <p:cBhvr>
                                        <p:cTn dur="1000"/>
                                        <p:tgtEl>
                                          <p:spTgt spid="205"/>
                                        </p:tgtEl>
                                      </p:cBhvr>
                                    </p:animEffect>
                                  </p:childTnLst>
                                </p:cTn>
                              </p:par>
                              <p:par>
                                <p:cTn fill="hold" nodeType="withEffect" presetClass="entr" presetID="10" presetSubtype="0">
                                  <p:stCondLst>
                                    <p:cond delay="0"/>
                                  </p:stCondLst>
                                  <p:childTnLst>
                                    <p:set>
                                      <p:cBhvr>
                                        <p:cTn dur="1" fill="hold">
                                          <p:stCondLst>
                                            <p:cond delay="0"/>
                                          </p:stCondLst>
                                        </p:cTn>
                                        <p:tgtEl>
                                          <p:spTgt spid="206"/>
                                        </p:tgtEl>
                                        <p:attrNameLst>
                                          <p:attrName>style.visibility</p:attrName>
                                        </p:attrNameLst>
                                      </p:cBhvr>
                                      <p:to>
                                        <p:strVal val="visible"/>
                                      </p:to>
                                    </p:set>
                                    <p:animEffect filter="fade" transition="in">
                                      <p:cBhvr>
                                        <p:cTn dur="1000"/>
                                        <p:tgtEl>
                                          <p:spTgt spid="206"/>
                                        </p:tgtEl>
                                      </p:cBhvr>
                                    </p:animEffect>
                                  </p:childTnLst>
                                </p:cTn>
                              </p:par>
                              <p:par>
                                <p:cTn fill="hold" nodeType="withEffect" presetClass="entr" presetID="10" presetSubtype="0">
                                  <p:stCondLst>
                                    <p:cond delay="0"/>
                                  </p:stCondLst>
                                  <p:childTnLst>
                                    <p:set>
                                      <p:cBhvr>
                                        <p:cTn dur="1" fill="hold">
                                          <p:stCondLst>
                                            <p:cond delay="0"/>
                                          </p:stCondLst>
                                        </p:cTn>
                                        <p:tgtEl>
                                          <p:spTgt spid="207"/>
                                        </p:tgtEl>
                                        <p:attrNameLst>
                                          <p:attrName>style.visibility</p:attrName>
                                        </p:attrNameLst>
                                      </p:cBhvr>
                                      <p:to>
                                        <p:strVal val="visible"/>
                                      </p:to>
                                    </p:set>
                                    <p:animEffect filter="fade" transition="in">
                                      <p:cBhvr>
                                        <p:cTn dur="1000"/>
                                        <p:tgtEl>
                                          <p:spTgt spid="20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pic>
        <p:nvPicPr>
          <p:cNvPr id="240" name="Google Shape;240;p27"/>
          <p:cNvPicPr preferRelativeResize="0"/>
          <p:nvPr/>
        </p:nvPicPr>
        <p:blipFill rotWithShape="1">
          <a:blip r:embed="rId3">
            <a:alphaModFix amt="78000"/>
          </a:blip>
          <a:srcRect b="1082" l="0" r="0" t="21571"/>
          <a:stretch/>
        </p:blipFill>
        <p:spPr>
          <a:xfrm>
            <a:off x="0" y="0"/>
            <a:ext cx="9143999" cy="5143501"/>
          </a:xfrm>
          <a:prstGeom prst="rect">
            <a:avLst/>
          </a:prstGeom>
          <a:noFill/>
          <a:ln>
            <a:noFill/>
          </a:ln>
        </p:spPr>
      </p:pic>
      <p:sp>
        <p:nvSpPr>
          <p:cNvPr id="241" name="Google Shape;241;p27"/>
          <p:cNvSpPr txBox="1"/>
          <p:nvPr/>
        </p:nvSpPr>
        <p:spPr>
          <a:xfrm>
            <a:off x="2012250" y="288317"/>
            <a:ext cx="5119500" cy="545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it" sz="2400">
                <a:solidFill>
                  <a:schemeClr val="dk1"/>
                </a:solidFill>
                <a:latin typeface="Source Sans 3"/>
                <a:ea typeface="Source Sans 3"/>
                <a:cs typeface="Source Sans 3"/>
                <a:sym typeface="Source Sans 3"/>
              </a:rPr>
              <a:t>What it is needed</a:t>
            </a:r>
            <a:endParaRPr b="1" sz="2400">
              <a:latin typeface="Source Sans 3"/>
              <a:ea typeface="Source Sans 3"/>
              <a:cs typeface="Source Sans 3"/>
              <a:sym typeface="Source Sans 3"/>
            </a:endParaRPr>
          </a:p>
          <a:p>
            <a:pPr indent="0" lvl="0" marL="0" rtl="0" algn="l">
              <a:spcBef>
                <a:spcPts val="0"/>
              </a:spcBef>
              <a:spcAft>
                <a:spcPts val="0"/>
              </a:spcAft>
              <a:buNone/>
            </a:pPr>
            <a:r>
              <a:t/>
            </a:r>
            <a:endParaRPr sz="2400">
              <a:latin typeface="Source Sans 3"/>
              <a:ea typeface="Source Sans 3"/>
              <a:cs typeface="Source Sans 3"/>
              <a:sym typeface="Source Sans 3"/>
            </a:endParaRPr>
          </a:p>
        </p:txBody>
      </p:sp>
      <p:sp>
        <p:nvSpPr>
          <p:cNvPr id="242" name="Google Shape;242;p27"/>
          <p:cNvSpPr/>
          <p:nvPr/>
        </p:nvSpPr>
        <p:spPr>
          <a:xfrm>
            <a:off x="3832650" y="1238400"/>
            <a:ext cx="1478700" cy="510600"/>
          </a:xfrm>
          <a:prstGeom prst="roundRect">
            <a:avLst>
              <a:gd fmla="val 16667" name="adj"/>
            </a:avLst>
          </a:prstGeom>
          <a:solidFill>
            <a:srgbClr val="FFFFFF">
              <a:alpha val="53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27"/>
          <p:cNvSpPr/>
          <p:nvPr/>
        </p:nvSpPr>
        <p:spPr>
          <a:xfrm>
            <a:off x="2466850" y="1749000"/>
            <a:ext cx="4157700" cy="913800"/>
          </a:xfrm>
          <a:prstGeom prst="roundRect">
            <a:avLst>
              <a:gd fmla="val 16667" name="adj"/>
            </a:avLst>
          </a:prstGeom>
          <a:solidFill>
            <a:srgbClr val="FFFFFF">
              <a:alpha val="53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27"/>
          <p:cNvSpPr/>
          <p:nvPr/>
        </p:nvSpPr>
        <p:spPr>
          <a:xfrm>
            <a:off x="3566325" y="3083650"/>
            <a:ext cx="1971600" cy="510600"/>
          </a:xfrm>
          <a:prstGeom prst="roundRect">
            <a:avLst>
              <a:gd fmla="val 16667" name="adj"/>
            </a:avLst>
          </a:prstGeom>
          <a:solidFill>
            <a:srgbClr val="FFFFFF">
              <a:alpha val="53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27"/>
          <p:cNvSpPr/>
          <p:nvPr/>
        </p:nvSpPr>
        <p:spPr>
          <a:xfrm>
            <a:off x="1395825" y="3594125"/>
            <a:ext cx="6353400" cy="623100"/>
          </a:xfrm>
          <a:prstGeom prst="roundRect">
            <a:avLst>
              <a:gd fmla="val 16667" name="adj"/>
            </a:avLst>
          </a:prstGeom>
          <a:solidFill>
            <a:srgbClr val="FFFFFF">
              <a:alpha val="53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27"/>
          <p:cNvSpPr txBox="1"/>
          <p:nvPr/>
        </p:nvSpPr>
        <p:spPr>
          <a:xfrm>
            <a:off x="706050" y="1238400"/>
            <a:ext cx="7731900" cy="2978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it" sz="2000">
                <a:solidFill>
                  <a:schemeClr val="dk1"/>
                </a:solidFill>
                <a:latin typeface="Source Sans 3"/>
                <a:ea typeface="Source Sans 3"/>
                <a:cs typeface="Source Sans 3"/>
                <a:sym typeface="Source Sans 3"/>
              </a:rPr>
              <a:t>Publisher :</a:t>
            </a:r>
            <a:endParaRPr b="1" sz="2000">
              <a:solidFill>
                <a:schemeClr val="dk1"/>
              </a:solidFill>
              <a:latin typeface="Source Sans 3"/>
              <a:ea typeface="Source Sans 3"/>
              <a:cs typeface="Source Sans 3"/>
              <a:sym typeface="Source Sans 3"/>
            </a:endParaRPr>
          </a:p>
          <a:p>
            <a:pPr indent="0" lvl="0" marL="0" rtl="0" algn="ctr">
              <a:spcBef>
                <a:spcPts val="0"/>
              </a:spcBef>
              <a:spcAft>
                <a:spcPts val="0"/>
              </a:spcAft>
              <a:buNone/>
            </a:pPr>
            <a:r>
              <a:t/>
            </a:r>
            <a:endParaRPr b="1" sz="2000">
              <a:solidFill>
                <a:schemeClr val="dk1"/>
              </a:solidFill>
              <a:latin typeface="Source Sans 3"/>
              <a:ea typeface="Source Sans 3"/>
              <a:cs typeface="Source Sans 3"/>
              <a:sym typeface="Source Sans 3"/>
            </a:endParaRPr>
          </a:p>
          <a:p>
            <a:pPr indent="0" lvl="0" marL="0" rtl="0" algn="ctr">
              <a:spcBef>
                <a:spcPts val="0"/>
              </a:spcBef>
              <a:spcAft>
                <a:spcPts val="0"/>
              </a:spcAft>
              <a:buClr>
                <a:schemeClr val="dk1"/>
              </a:buClr>
              <a:buSzPts val="1100"/>
              <a:buFont typeface="Arial"/>
              <a:buNone/>
            </a:pPr>
            <a:r>
              <a:rPr b="1" lang="it" sz="2000">
                <a:solidFill>
                  <a:schemeClr val="dk1"/>
                </a:solidFill>
                <a:latin typeface="Source Sans 3"/>
                <a:ea typeface="Source Sans 3"/>
                <a:cs typeface="Source Sans 3"/>
                <a:sym typeface="Source Sans 3"/>
              </a:rPr>
              <a:t>QA Team, Testing, Console Porting,</a:t>
            </a:r>
            <a:endParaRPr b="1" sz="2000">
              <a:solidFill>
                <a:schemeClr val="dk1"/>
              </a:solidFill>
              <a:latin typeface="Source Sans 3"/>
              <a:ea typeface="Source Sans 3"/>
              <a:cs typeface="Source Sans 3"/>
              <a:sym typeface="Source Sans 3"/>
            </a:endParaRPr>
          </a:p>
          <a:p>
            <a:pPr indent="0" lvl="0" marL="0" rtl="0" algn="ctr">
              <a:spcBef>
                <a:spcPts val="0"/>
              </a:spcBef>
              <a:spcAft>
                <a:spcPts val="0"/>
              </a:spcAft>
              <a:buNone/>
            </a:pPr>
            <a:r>
              <a:rPr b="1" lang="it" sz="2000">
                <a:solidFill>
                  <a:schemeClr val="dk1"/>
                </a:solidFill>
                <a:latin typeface="Source Sans 3"/>
                <a:ea typeface="Source Sans 3"/>
                <a:cs typeface="Source Sans 3"/>
                <a:sym typeface="Source Sans 3"/>
              </a:rPr>
              <a:t>Localization Team, Marketing Team</a:t>
            </a:r>
            <a:endParaRPr b="1" sz="2000">
              <a:solidFill>
                <a:schemeClr val="dk1"/>
              </a:solidFill>
              <a:latin typeface="Source Sans 3"/>
              <a:ea typeface="Source Sans 3"/>
              <a:cs typeface="Source Sans 3"/>
              <a:sym typeface="Source Sans 3"/>
            </a:endParaRPr>
          </a:p>
          <a:p>
            <a:pPr indent="0" lvl="0" marL="0" rtl="0" algn="ctr">
              <a:spcBef>
                <a:spcPts val="0"/>
              </a:spcBef>
              <a:spcAft>
                <a:spcPts val="0"/>
              </a:spcAft>
              <a:buNone/>
            </a:pPr>
            <a:r>
              <a:t/>
            </a:r>
            <a:endParaRPr b="1" sz="2000">
              <a:solidFill>
                <a:schemeClr val="dk1"/>
              </a:solidFill>
              <a:latin typeface="Source Sans 3"/>
              <a:ea typeface="Source Sans 3"/>
              <a:cs typeface="Source Sans 3"/>
              <a:sym typeface="Source Sans 3"/>
            </a:endParaRPr>
          </a:p>
          <a:p>
            <a:pPr indent="0" lvl="0" marL="0" rtl="0" algn="ctr">
              <a:spcBef>
                <a:spcPts val="0"/>
              </a:spcBef>
              <a:spcAft>
                <a:spcPts val="0"/>
              </a:spcAft>
              <a:buNone/>
            </a:pPr>
            <a:r>
              <a:t/>
            </a:r>
            <a:endParaRPr b="1" sz="2000">
              <a:solidFill>
                <a:schemeClr val="dk1"/>
              </a:solidFill>
              <a:latin typeface="Source Sans 3"/>
              <a:ea typeface="Source Sans 3"/>
              <a:cs typeface="Source Sans 3"/>
              <a:sym typeface="Source Sans 3"/>
            </a:endParaRPr>
          </a:p>
          <a:p>
            <a:pPr indent="0" lvl="0" marL="0" rtl="0" algn="ctr">
              <a:spcBef>
                <a:spcPts val="0"/>
              </a:spcBef>
              <a:spcAft>
                <a:spcPts val="0"/>
              </a:spcAft>
              <a:buNone/>
            </a:pPr>
            <a:r>
              <a:rPr b="1" lang="it" sz="2000">
                <a:solidFill>
                  <a:schemeClr val="dk1"/>
                </a:solidFill>
                <a:latin typeface="Source Sans 3"/>
                <a:ea typeface="Source Sans 3"/>
                <a:cs typeface="Source Sans 3"/>
                <a:sym typeface="Source Sans 3"/>
              </a:rPr>
              <a:t>Project Finance:</a:t>
            </a:r>
            <a:endParaRPr b="1" sz="2000">
              <a:solidFill>
                <a:schemeClr val="dk1"/>
              </a:solidFill>
              <a:latin typeface="Source Sans 3"/>
              <a:ea typeface="Source Sans 3"/>
              <a:cs typeface="Source Sans 3"/>
              <a:sym typeface="Source Sans 3"/>
            </a:endParaRPr>
          </a:p>
          <a:p>
            <a:pPr indent="0" lvl="0" marL="0" rtl="0" algn="ctr">
              <a:spcBef>
                <a:spcPts val="0"/>
              </a:spcBef>
              <a:spcAft>
                <a:spcPts val="0"/>
              </a:spcAft>
              <a:buNone/>
            </a:pPr>
            <a:r>
              <a:t/>
            </a:r>
            <a:endParaRPr b="1" sz="2000">
              <a:solidFill>
                <a:schemeClr val="dk1"/>
              </a:solidFill>
              <a:latin typeface="Source Sans 3"/>
              <a:ea typeface="Source Sans 3"/>
              <a:cs typeface="Source Sans 3"/>
              <a:sym typeface="Source Sans 3"/>
            </a:endParaRPr>
          </a:p>
          <a:p>
            <a:pPr indent="0" lvl="0" marL="0" rtl="0" algn="ctr">
              <a:spcBef>
                <a:spcPts val="0"/>
              </a:spcBef>
              <a:spcAft>
                <a:spcPts val="0"/>
              </a:spcAft>
              <a:buNone/>
            </a:pPr>
            <a:r>
              <a:rPr b="1" lang="it" sz="2000">
                <a:solidFill>
                  <a:schemeClr val="dk1"/>
                </a:solidFill>
                <a:latin typeface="Source Sans 3"/>
                <a:ea typeface="Source Sans 3"/>
                <a:cs typeface="Source Sans 3"/>
                <a:sym typeface="Source Sans 3"/>
              </a:rPr>
              <a:t>Build up a team work (Programmer, </a:t>
            </a:r>
            <a:r>
              <a:rPr b="1" lang="it" sz="2000">
                <a:solidFill>
                  <a:schemeClr val="dk1"/>
                </a:solidFill>
                <a:latin typeface="Source Sans 3"/>
                <a:ea typeface="Source Sans 3"/>
                <a:cs typeface="Source Sans 3"/>
                <a:sym typeface="Source Sans 3"/>
              </a:rPr>
              <a:t>Artist, Audio Artist)</a:t>
            </a:r>
            <a:endParaRPr b="1" sz="2000">
              <a:solidFill>
                <a:schemeClr val="dk1"/>
              </a:solidFill>
              <a:latin typeface="Source Sans 3"/>
              <a:ea typeface="Source Sans 3"/>
              <a:cs typeface="Source Sans 3"/>
              <a:sym typeface="Source Sans 3"/>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241"/>
                                        </p:tgtEl>
                                        <p:attrNameLst>
                                          <p:attrName>style.visibility</p:attrName>
                                        </p:attrNameLst>
                                      </p:cBhvr>
                                      <p:to>
                                        <p:strVal val="visible"/>
                                      </p:to>
                                    </p:set>
                                    <p:animEffect filter="fade" transition="in">
                                      <p:cBhvr>
                                        <p:cTn dur="1000"/>
                                        <p:tgtEl>
                                          <p:spTgt spid="241"/>
                                        </p:tgtEl>
                                      </p:cBhvr>
                                    </p:animEffect>
                                  </p:childTnLst>
                                </p:cTn>
                              </p:par>
                              <p:par>
                                <p:cTn fill="hold" nodeType="withEffect" presetClass="entr" presetID="10" presetSubtype="0">
                                  <p:stCondLst>
                                    <p:cond delay="0"/>
                                  </p:stCondLst>
                                  <p:childTnLst>
                                    <p:set>
                                      <p:cBhvr>
                                        <p:cTn dur="1" fill="hold">
                                          <p:stCondLst>
                                            <p:cond delay="0"/>
                                          </p:stCondLst>
                                        </p:cTn>
                                        <p:tgtEl>
                                          <p:spTgt spid="242"/>
                                        </p:tgtEl>
                                        <p:attrNameLst>
                                          <p:attrName>style.visibility</p:attrName>
                                        </p:attrNameLst>
                                      </p:cBhvr>
                                      <p:to>
                                        <p:strVal val="visible"/>
                                      </p:to>
                                    </p:set>
                                    <p:animEffect filter="fade" transition="in">
                                      <p:cBhvr>
                                        <p:cTn dur="1100"/>
                                        <p:tgtEl>
                                          <p:spTgt spid="242"/>
                                        </p:tgtEl>
                                      </p:cBhvr>
                                    </p:animEffect>
                                  </p:childTnLst>
                                </p:cTn>
                              </p:par>
                              <p:par>
                                <p:cTn fill="hold" nodeType="withEffect" presetClass="entr" presetID="10" presetSubtype="0">
                                  <p:stCondLst>
                                    <p:cond delay="0"/>
                                  </p:stCondLst>
                                  <p:childTnLst>
                                    <p:set>
                                      <p:cBhvr>
                                        <p:cTn dur="1" fill="hold">
                                          <p:stCondLst>
                                            <p:cond delay="0"/>
                                          </p:stCondLst>
                                        </p:cTn>
                                        <p:tgtEl>
                                          <p:spTgt spid="243"/>
                                        </p:tgtEl>
                                        <p:attrNameLst>
                                          <p:attrName>style.visibility</p:attrName>
                                        </p:attrNameLst>
                                      </p:cBhvr>
                                      <p:to>
                                        <p:strVal val="visible"/>
                                      </p:to>
                                    </p:set>
                                    <p:animEffect filter="fade" transition="in">
                                      <p:cBhvr>
                                        <p:cTn dur="1000"/>
                                        <p:tgtEl>
                                          <p:spTgt spid="243"/>
                                        </p:tgtEl>
                                      </p:cBhvr>
                                    </p:animEffect>
                                  </p:childTnLst>
                                </p:cTn>
                              </p:par>
                              <p:par>
                                <p:cTn fill="hold" nodeType="withEffect" presetClass="entr" presetID="10" presetSubtype="0">
                                  <p:stCondLst>
                                    <p:cond delay="0"/>
                                  </p:stCondLst>
                                  <p:childTnLst>
                                    <p:set>
                                      <p:cBhvr>
                                        <p:cTn dur="1" fill="hold">
                                          <p:stCondLst>
                                            <p:cond delay="0"/>
                                          </p:stCondLst>
                                        </p:cTn>
                                        <p:tgtEl>
                                          <p:spTgt spid="244"/>
                                        </p:tgtEl>
                                        <p:attrNameLst>
                                          <p:attrName>style.visibility</p:attrName>
                                        </p:attrNameLst>
                                      </p:cBhvr>
                                      <p:to>
                                        <p:strVal val="visible"/>
                                      </p:to>
                                    </p:set>
                                    <p:animEffect filter="fade" transition="in">
                                      <p:cBhvr>
                                        <p:cTn dur="1000"/>
                                        <p:tgtEl>
                                          <p:spTgt spid="244"/>
                                        </p:tgtEl>
                                      </p:cBhvr>
                                    </p:animEffect>
                                  </p:childTnLst>
                                </p:cTn>
                              </p:par>
                              <p:par>
                                <p:cTn fill="hold" nodeType="withEffect" presetClass="entr" presetID="10" presetSubtype="0">
                                  <p:stCondLst>
                                    <p:cond delay="0"/>
                                  </p:stCondLst>
                                  <p:childTnLst>
                                    <p:set>
                                      <p:cBhvr>
                                        <p:cTn dur="1" fill="hold">
                                          <p:stCondLst>
                                            <p:cond delay="0"/>
                                          </p:stCondLst>
                                        </p:cTn>
                                        <p:tgtEl>
                                          <p:spTgt spid="245"/>
                                        </p:tgtEl>
                                        <p:attrNameLst>
                                          <p:attrName>style.visibility</p:attrName>
                                        </p:attrNameLst>
                                      </p:cBhvr>
                                      <p:to>
                                        <p:strVal val="visible"/>
                                      </p:to>
                                    </p:set>
                                    <p:animEffect filter="fade" transition="in">
                                      <p:cBhvr>
                                        <p:cTn dur="1000"/>
                                        <p:tgtEl>
                                          <p:spTgt spid="245"/>
                                        </p:tgtEl>
                                      </p:cBhvr>
                                    </p:animEffect>
                                  </p:childTnLst>
                                </p:cTn>
                              </p:par>
                              <p:par>
                                <p:cTn fill="hold" nodeType="withEffect" presetClass="entr" presetID="10" presetSubtype="0">
                                  <p:stCondLst>
                                    <p:cond delay="0"/>
                                  </p:stCondLst>
                                  <p:childTnLst>
                                    <p:set>
                                      <p:cBhvr>
                                        <p:cTn dur="1" fill="hold">
                                          <p:stCondLst>
                                            <p:cond delay="0"/>
                                          </p:stCondLst>
                                        </p:cTn>
                                        <p:tgtEl>
                                          <p:spTgt spid="246"/>
                                        </p:tgtEl>
                                        <p:attrNameLst>
                                          <p:attrName>style.visibility</p:attrName>
                                        </p:attrNameLst>
                                      </p:cBhvr>
                                      <p:to>
                                        <p:strVal val="visible"/>
                                      </p:to>
                                    </p:set>
                                    <p:animEffect filter="fade" transition="in">
                                      <p:cBhvr>
                                        <p:cTn dur="1000"/>
                                        <p:tgtEl>
                                          <p:spTgt spid="24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pic>
        <p:nvPicPr>
          <p:cNvPr id="251" name="Google Shape;251;p28"/>
          <p:cNvPicPr preferRelativeResize="0"/>
          <p:nvPr/>
        </p:nvPicPr>
        <p:blipFill rotWithShape="1">
          <a:blip r:embed="rId3">
            <a:alphaModFix/>
          </a:blip>
          <a:srcRect b="11323" l="0" r="0" t="11331"/>
          <a:stretch/>
        </p:blipFill>
        <p:spPr>
          <a:xfrm>
            <a:off x="0" y="0"/>
            <a:ext cx="9143999" cy="5143501"/>
          </a:xfrm>
          <a:prstGeom prst="rect">
            <a:avLst/>
          </a:prstGeom>
          <a:noFill/>
          <a:ln>
            <a:noFill/>
          </a:ln>
        </p:spPr>
      </p:pic>
      <p:sp>
        <p:nvSpPr>
          <p:cNvPr id="252" name="Google Shape;252;p28"/>
          <p:cNvSpPr/>
          <p:nvPr/>
        </p:nvSpPr>
        <p:spPr>
          <a:xfrm>
            <a:off x="1297200" y="270450"/>
            <a:ext cx="6549600" cy="4675800"/>
          </a:xfrm>
          <a:prstGeom prst="roundRect">
            <a:avLst>
              <a:gd fmla="val 16667" name="adj"/>
            </a:avLst>
          </a:prstGeom>
          <a:solidFill>
            <a:srgbClr val="FFFFFF">
              <a:alpha val="43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28"/>
          <p:cNvSpPr txBox="1"/>
          <p:nvPr/>
        </p:nvSpPr>
        <p:spPr>
          <a:xfrm>
            <a:off x="2012250" y="-8"/>
            <a:ext cx="5119500" cy="523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it" sz="2400">
                <a:latin typeface="Source Sans 3"/>
                <a:ea typeface="Source Sans 3"/>
                <a:cs typeface="Source Sans 3"/>
                <a:sym typeface="Source Sans 3"/>
              </a:rPr>
              <a:t>Who am I?</a:t>
            </a:r>
            <a:endParaRPr b="1" sz="2400">
              <a:latin typeface="Source Sans 3"/>
              <a:ea typeface="Source Sans 3"/>
              <a:cs typeface="Source Sans 3"/>
              <a:sym typeface="Source Sans 3"/>
            </a:endParaRPr>
          </a:p>
          <a:p>
            <a:pPr indent="0" lvl="0" marL="0" rtl="0" algn="ctr">
              <a:spcBef>
                <a:spcPts val="0"/>
              </a:spcBef>
              <a:spcAft>
                <a:spcPts val="0"/>
              </a:spcAft>
              <a:buNone/>
            </a:pPr>
            <a:r>
              <a:t/>
            </a:r>
            <a:endParaRPr sz="2400">
              <a:latin typeface="Source Sans 3"/>
              <a:ea typeface="Source Sans 3"/>
              <a:cs typeface="Source Sans 3"/>
              <a:sym typeface="Source Sans 3"/>
            </a:endParaRPr>
          </a:p>
        </p:txBody>
      </p:sp>
      <p:grpSp>
        <p:nvGrpSpPr>
          <p:cNvPr id="254" name="Google Shape;254;p28"/>
          <p:cNvGrpSpPr/>
          <p:nvPr/>
        </p:nvGrpSpPr>
        <p:grpSpPr>
          <a:xfrm>
            <a:off x="3925713" y="431150"/>
            <a:ext cx="1292571" cy="1292571"/>
            <a:chOff x="2475975" y="1723775"/>
            <a:chExt cx="1975200" cy="1975200"/>
          </a:xfrm>
        </p:grpSpPr>
        <p:sp>
          <p:nvSpPr>
            <p:cNvPr id="255" name="Google Shape;255;p28"/>
            <p:cNvSpPr/>
            <p:nvPr/>
          </p:nvSpPr>
          <p:spPr>
            <a:xfrm>
              <a:off x="2475975" y="1723775"/>
              <a:ext cx="1975200" cy="1975200"/>
            </a:xfrm>
            <a:prstGeom prst="ellipse">
              <a:avLst/>
            </a:prstGeom>
            <a:solidFill>
              <a:srgbClr val="FFFFFF">
                <a:alpha val="53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56" name="Google Shape;256;p28"/>
            <p:cNvPicPr preferRelativeResize="0"/>
            <p:nvPr/>
          </p:nvPicPr>
          <p:blipFill rotWithShape="1">
            <a:blip r:embed="rId4">
              <a:alphaModFix/>
            </a:blip>
            <a:srcRect b="0" l="0" r="0" t="0"/>
            <a:stretch/>
          </p:blipFill>
          <p:spPr>
            <a:xfrm>
              <a:off x="2476039" y="1723825"/>
              <a:ext cx="1975075" cy="1975100"/>
            </a:xfrm>
            <a:prstGeom prst="rect">
              <a:avLst/>
            </a:prstGeom>
            <a:noFill/>
            <a:ln>
              <a:noFill/>
            </a:ln>
          </p:spPr>
        </p:pic>
      </p:grpSp>
      <p:sp>
        <p:nvSpPr>
          <p:cNvPr id="257" name="Google Shape;257;p28"/>
          <p:cNvSpPr txBox="1"/>
          <p:nvPr/>
        </p:nvSpPr>
        <p:spPr>
          <a:xfrm>
            <a:off x="1772700" y="1723725"/>
            <a:ext cx="5598600" cy="3108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it" sz="2000">
                <a:latin typeface="Source Sans 3"/>
                <a:ea typeface="Source Sans 3"/>
                <a:cs typeface="Source Sans 3"/>
                <a:sym typeface="Source Sans 3"/>
              </a:rPr>
              <a:t>Greta Sorritelli</a:t>
            </a:r>
            <a:endParaRPr b="1" sz="2000">
              <a:latin typeface="Source Sans 3"/>
              <a:ea typeface="Source Sans 3"/>
              <a:cs typeface="Source Sans 3"/>
              <a:sym typeface="Source Sans 3"/>
            </a:endParaRPr>
          </a:p>
          <a:p>
            <a:pPr indent="0" lvl="0" marL="0" rtl="0" algn="ctr">
              <a:spcBef>
                <a:spcPts val="1000"/>
              </a:spcBef>
              <a:spcAft>
                <a:spcPts val="0"/>
              </a:spcAft>
              <a:buNone/>
            </a:pPr>
            <a:r>
              <a:t/>
            </a:r>
            <a:endParaRPr b="1" sz="2000">
              <a:latin typeface="Source Sans 3"/>
              <a:ea typeface="Source Sans 3"/>
              <a:cs typeface="Source Sans 3"/>
              <a:sym typeface="Source Sans 3"/>
            </a:endParaRPr>
          </a:p>
          <a:p>
            <a:pPr indent="0" lvl="0" marL="0" rtl="0" algn="ctr">
              <a:spcBef>
                <a:spcPts val="0"/>
              </a:spcBef>
              <a:spcAft>
                <a:spcPts val="0"/>
              </a:spcAft>
              <a:buNone/>
            </a:pPr>
            <a:r>
              <a:rPr lang="it" sz="1500">
                <a:latin typeface="Source Sans 3"/>
                <a:ea typeface="Source Sans 3"/>
                <a:cs typeface="Source Sans 3"/>
                <a:sym typeface="Source Sans 3"/>
              </a:rPr>
              <a:t>Passionate about Photography</a:t>
            </a:r>
            <a:endParaRPr b="1" sz="1800">
              <a:latin typeface="Source Sans 3"/>
              <a:ea typeface="Source Sans 3"/>
              <a:cs typeface="Source Sans 3"/>
              <a:sym typeface="Source Sans 3"/>
            </a:endParaRPr>
          </a:p>
          <a:p>
            <a:pPr indent="0" lvl="0" marL="0" rtl="0" algn="ctr">
              <a:spcBef>
                <a:spcPts val="1000"/>
              </a:spcBef>
              <a:spcAft>
                <a:spcPts val="0"/>
              </a:spcAft>
              <a:buNone/>
            </a:pPr>
            <a:r>
              <a:t/>
            </a:r>
            <a:endParaRPr sz="1500">
              <a:latin typeface="Source Sans 3"/>
              <a:ea typeface="Source Sans 3"/>
              <a:cs typeface="Source Sans 3"/>
              <a:sym typeface="Source Sans 3"/>
            </a:endParaRPr>
          </a:p>
          <a:p>
            <a:pPr indent="0" lvl="0" marL="0" rtl="0" algn="ctr">
              <a:spcBef>
                <a:spcPts val="0"/>
              </a:spcBef>
              <a:spcAft>
                <a:spcPts val="0"/>
              </a:spcAft>
              <a:buNone/>
            </a:pPr>
            <a:r>
              <a:rPr lang="it" sz="1500">
                <a:latin typeface="Source Sans 3"/>
                <a:ea typeface="Source Sans 3"/>
                <a:cs typeface="Source Sans 3"/>
                <a:sym typeface="Source Sans 3"/>
              </a:rPr>
              <a:t>Bachelor’s Degree in Computer Science</a:t>
            </a:r>
            <a:endParaRPr sz="1500">
              <a:latin typeface="Source Sans 3"/>
              <a:ea typeface="Source Sans 3"/>
              <a:cs typeface="Source Sans 3"/>
              <a:sym typeface="Source Sans 3"/>
            </a:endParaRPr>
          </a:p>
          <a:p>
            <a:pPr indent="0" lvl="0" marL="0" rtl="0" algn="l">
              <a:spcBef>
                <a:spcPts val="0"/>
              </a:spcBef>
              <a:spcAft>
                <a:spcPts val="0"/>
              </a:spcAft>
              <a:buNone/>
            </a:pPr>
            <a:r>
              <a:t/>
            </a:r>
            <a:endParaRPr sz="1500">
              <a:latin typeface="Source Sans 3"/>
              <a:ea typeface="Source Sans 3"/>
              <a:cs typeface="Source Sans 3"/>
              <a:sym typeface="Source Sans 3"/>
            </a:endParaRPr>
          </a:p>
          <a:p>
            <a:pPr indent="0" lvl="0" marL="0" rtl="0" algn="ctr">
              <a:spcBef>
                <a:spcPts val="1000"/>
              </a:spcBef>
              <a:spcAft>
                <a:spcPts val="0"/>
              </a:spcAft>
              <a:buNone/>
            </a:pPr>
            <a:r>
              <a:rPr lang="it" sz="1500">
                <a:latin typeface="Source Sans 3"/>
                <a:ea typeface="Source Sans 3"/>
                <a:cs typeface="Source Sans 3"/>
                <a:sym typeface="Source Sans 3"/>
              </a:rPr>
              <a:t>Master’s Degree in Computer Science -</a:t>
            </a:r>
            <a:endParaRPr sz="1500">
              <a:latin typeface="Source Sans 3"/>
              <a:ea typeface="Source Sans 3"/>
              <a:cs typeface="Source Sans 3"/>
              <a:sym typeface="Source Sans 3"/>
            </a:endParaRPr>
          </a:p>
          <a:p>
            <a:pPr indent="0" lvl="0" marL="0" rtl="0" algn="ctr">
              <a:spcBef>
                <a:spcPts val="0"/>
              </a:spcBef>
              <a:spcAft>
                <a:spcPts val="0"/>
              </a:spcAft>
              <a:buNone/>
            </a:pPr>
            <a:r>
              <a:rPr lang="it" sz="1500">
                <a:latin typeface="Source Sans 3"/>
                <a:ea typeface="Source Sans 3"/>
                <a:cs typeface="Source Sans 3"/>
                <a:sym typeface="Source Sans 3"/>
              </a:rPr>
              <a:t>Methodologies and Technologies for Digital</a:t>
            </a:r>
            <a:r>
              <a:rPr lang="it" sz="1500">
                <a:latin typeface="Source Sans 3"/>
                <a:ea typeface="Source Sans 3"/>
                <a:cs typeface="Source Sans 3"/>
                <a:sym typeface="Source Sans 3"/>
              </a:rPr>
              <a:t> Communication</a:t>
            </a:r>
            <a:endParaRPr sz="1600">
              <a:latin typeface="Source Sans 3"/>
              <a:ea typeface="Source Sans 3"/>
              <a:cs typeface="Source Sans 3"/>
              <a:sym typeface="Source Sans 3"/>
            </a:endParaRPr>
          </a:p>
          <a:p>
            <a:pPr indent="0" lvl="0" marL="0" rtl="0" algn="l">
              <a:spcBef>
                <a:spcPts val="1000"/>
              </a:spcBef>
              <a:spcAft>
                <a:spcPts val="0"/>
              </a:spcAft>
              <a:buNone/>
            </a:pPr>
            <a:r>
              <a:t/>
            </a:r>
            <a:endParaRPr sz="1600">
              <a:latin typeface="Source Sans 3"/>
              <a:ea typeface="Source Sans 3"/>
              <a:cs typeface="Source Sans 3"/>
              <a:sym typeface="Source Sans 3"/>
            </a:endParaRPr>
          </a:p>
          <a:p>
            <a:pPr indent="457200" lvl="0" marL="457200" rtl="0" algn="ctr">
              <a:spcBef>
                <a:spcPts val="0"/>
              </a:spcBef>
              <a:spcAft>
                <a:spcPts val="0"/>
              </a:spcAft>
              <a:buNone/>
            </a:pPr>
            <a:r>
              <a:rPr lang="it" sz="1600" u="sng">
                <a:solidFill>
                  <a:schemeClr val="dk1"/>
                </a:solidFill>
                <a:latin typeface="Source Sans 3"/>
                <a:ea typeface="Source Sans 3"/>
                <a:cs typeface="Source Sans 3"/>
                <a:sym typeface="Source Sans 3"/>
                <a:hlinkClick r:id="rId5">
                  <a:extLst>
                    <a:ext uri="{A12FA001-AC4F-418D-AE19-62706E023703}">
                      <ahyp:hlinkClr val="tx"/>
                    </a:ext>
                  </a:extLst>
                </a:hlinkClick>
              </a:rPr>
              <a:t>greta.sorritelli@studenti.unicam.it</a:t>
            </a:r>
            <a:r>
              <a:rPr lang="it" sz="1600">
                <a:solidFill>
                  <a:schemeClr val="dk1"/>
                </a:solidFill>
                <a:latin typeface="Source Sans 3"/>
                <a:ea typeface="Source Sans 3"/>
                <a:cs typeface="Source Sans 3"/>
                <a:sym typeface="Source Sans 3"/>
              </a:rPr>
              <a:t>   </a:t>
            </a:r>
            <a:endParaRPr sz="1600">
              <a:solidFill>
                <a:schemeClr val="dk1"/>
              </a:solidFill>
              <a:latin typeface="Source Sans 3"/>
              <a:ea typeface="Source Sans 3"/>
              <a:cs typeface="Source Sans 3"/>
              <a:sym typeface="Source Sans 3"/>
            </a:endParaRPr>
          </a:p>
        </p:txBody>
      </p:sp>
      <p:pic>
        <p:nvPicPr>
          <p:cNvPr id="258" name="Google Shape;258;p28"/>
          <p:cNvPicPr preferRelativeResize="0"/>
          <p:nvPr/>
        </p:nvPicPr>
        <p:blipFill>
          <a:blip r:embed="rId6">
            <a:alphaModFix/>
          </a:blip>
          <a:stretch>
            <a:fillRect/>
          </a:stretch>
        </p:blipFill>
        <p:spPr>
          <a:xfrm>
            <a:off x="4407700" y="2804287"/>
            <a:ext cx="328600" cy="328600"/>
          </a:xfrm>
          <a:prstGeom prst="rect">
            <a:avLst/>
          </a:prstGeom>
          <a:noFill/>
          <a:ln>
            <a:noFill/>
          </a:ln>
        </p:spPr>
      </p:pic>
      <p:pic>
        <p:nvPicPr>
          <p:cNvPr id="259" name="Google Shape;259;p28"/>
          <p:cNvPicPr preferRelativeResize="0"/>
          <p:nvPr/>
        </p:nvPicPr>
        <p:blipFill>
          <a:blip r:embed="rId7">
            <a:alphaModFix/>
          </a:blip>
          <a:stretch>
            <a:fillRect/>
          </a:stretch>
        </p:blipFill>
        <p:spPr>
          <a:xfrm>
            <a:off x="4407700" y="3442550"/>
            <a:ext cx="328600" cy="328600"/>
          </a:xfrm>
          <a:prstGeom prst="rect">
            <a:avLst/>
          </a:prstGeom>
          <a:noFill/>
          <a:ln>
            <a:noFill/>
          </a:ln>
        </p:spPr>
      </p:pic>
      <p:pic>
        <p:nvPicPr>
          <p:cNvPr id="260" name="Google Shape;260;p28">
            <a:hlinkClick r:id="rId8"/>
          </p:cNvPr>
          <p:cNvPicPr preferRelativeResize="0"/>
          <p:nvPr/>
        </p:nvPicPr>
        <p:blipFill>
          <a:blip r:embed="rId9">
            <a:alphaModFix/>
          </a:blip>
          <a:stretch>
            <a:fillRect/>
          </a:stretch>
        </p:blipFill>
        <p:spPr>
          <a:xfrm>
            <a:off x="2916450" y="4504025"/>
            <a:ext cx="328600" cy="328600"/>
          </a:xfrm>
          <a:prstGeom prst="rect">
            <a:avLst/>
          </a:prstGeom>
          <a:noFill/>
          <a:ln>
            <a:noFill/>
          </a:ln>
        </p:spPr>
      </p:pic>
      <p:pic>
        <p:nvPicPr>
          <p:cNvPr id="261" name="Google Shape;261;p28"/>
          <p:cNvPicPr preferRelativeResize="0"/>
          <p:nvPr/>
        </p:nvPicPr>
        <p:blipFill>
          <a:blip r:embed="rId10">
            <a:alphaModFix/>
          </a:blip>
          <a:stretch>
            <a:fillRect/>
          </a:stretch>
        </p:blipFill>
        <p:spPr>
          <a:xfrm>
            <a:off x="4407700" y="2166000"/>
            <a:ext cx="328600" cy="3286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252"/>
                                        </p:tgtEl>
                                        <p:attrNameLst>
                                          <p:attrName>style.visibility</p:attrName>
                                        </p:attrNameLst>
                                      </p:cBhvr>
                                      <p:to>
                                        <p:strVal val="visible"/>
                                      </p:to>
                                    </p:set>
                                    <p:animEffect filter="fade" transition="in">
                                      <p:cBhvr>
                                        <p:cTn dur="1000"/>
                                        <p:tgtEl>
                                          <p:spTgt spid="252"/>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53"/>
                                        </p:tgtEl>
                                        <p:attrNameLst>
                                          <p:attrName>style.visibility</p:attrName>
                                        </p:attrNameLst>
                                      </p:cBhvr>
                                      <p:to>
                                        <p:strVal val="visible"/>
                                      </p:to>
                                    </p:set>
                                    <p:animEffect filter="fade" transition="in">
                                      <p:cBhvr>
                                        <p:cTn dur="1000"/>
                                        <p:tgtEl>
                                          <p:spTgt spid="253"/>
                                        </p:tgtEl>
                                      </p:cBhvr>
                                    </p:animEffect>
                                  </p:childTnLst>
                                </p:cTn>
                              </p:par>
                              <p:par>
                                <p:cTn fill="hold" nodeType="withEffect" presetClass="entr" presetID="10" presetSubtype="0">
                                  <p:stCondLst>
                                    <p:cond delay="0"/>
                                  </p:stCondLst>
                                  <p:childTnLst>
                                    <p:set>
                                      <p:cBhvr>
                                        <p:cTn dur="1" fill="hold">
                                          <p:stCondLst>
                                            <p:cond delay="0"/>
                                          </p:stCondLst>
                                        </p:cTn>
                                        <p:tgtEl>
                                          <p:spTgt spid="254"/>
                                        </p:tgtEl>
                                        <p:attrNameLst>
                                          <p:attrName>style.visibility</p:attrName>
                                        </p:attrNameLst>
                                      </p:cBhvr>
                                      <p:to>
                                        <p:strVal val="visible"/>
                                      </p:to>
                                    </p:set>
                                    <p:animEffect filter="fade" transition="in">
                                      <p:cBhvr>
                                        <p:cTn dur="1000"/>
                                        <p:tgtEl>
                                          <p:spTgt spid="254"/>
                                        </p:tgtEl>
                                      </p:cBhvr>
                                    </p:animEffect>
                                  </p:childTnLst>
                                </p:cTn>
                              </p:par>
                              <p:par>
                                <p:cTn fill="hold" nodeType="withEffect" presetClass="entr" presetID="10" presetSubtype="0">
                                  <p:stCondLst>
                                    <p:cond delay="0"/>
                                  </p:stCondLst>
                                  <p:childTnLst>
                                    <p:set>
                                      <p:cBhvr>
                                        <p:cTn dur="1" fill="hold">
                                          <p:stCondLst>
                                            <p:cond delay="0"/>
                                          </p:stCondLst>
                                        </p:cTn>
                                        <p:tgtEl>
                                          <p:spTgt spid="257"/>
                                        </p:tgtEl>
                                        <p:attrNameLst>
                                          <p:attrName>style.visibility</p:attrName>
                                        </p:attrNameLst>
                                      </p:cBhvr>
                                      <p:to>
                                        <p:strVal val="visible"/>
                                      </p:to>
                                    </p:set>
                                    <p:animEffect filter="fade" transition="in">
                                      <p:cBhvr>
                                        <p:cTn dur="1000"/>
                                        <p:tgtEl>
                                          <p:spTgt spid="257"/>
                                        </p:tgtEl>
                                      </p:cBhvr>
                                    </p:animEffect>
                                  </p:childTnLst>
                                </p:cTn>
                              </p:par>
                              <p:par>
                                <p:cTn fill="hold" nodeType="withEffect" presetClass="entr" presetID="10" presetSubtype="0">
                                  <p:stCondLst>
                                    <p:cond delay="0"/>
                                  </p:stCondLst>
                                  <p:childTnLst>
                                    <p:set>
                                      <p:cBhvr>
                                        <p:cTn dur="1" fill="hold">
                                          <p:stCondLst>
                                            <p:cond delay="0"/>
                                          </p:stCondLst>
                                        </p:cTn>
                                        <p:tgtEl>
                                          <p:spTgt spid="261"/>
                                        </p:tgtEl>
                                        <p:attrNameLst>
                                          <p:attrName>style.visibility</p:attrName>
                                        </p:attrNameLst>
                                      </p:cBhvr>
                                      <p:to>
                                        <p:strVal val="visible"/>
                                      </p:to>
                                    </p:set>
                                    <p:animEffect filter="fade" transition="in">
                                      <p:cBhvr>
                                        <p:cTn dur="1000"/>
                                        <p:tgtEl>
                                          <p:spTgt spid="261"/>
                                        </p:tgtEl>
                                      </p:cBhvr>
                                    </p:animEffect>
                                  </p:childTnLst>
                                </p:cTn>
                              </p:par>
                              <p:par>
                                <p:cTn fill="hold" nodeType="withEffect" presetClass="entr" presetID="10" presetSubtype="0">
                                  <p:stCondLst>
                                    <p:cond delay="0"/>
                                  </p:stCondLst>
                                  <p:childTnLst>
                                    <p:set>
                                      <p:cBhvr>
                                        <p:cTn dur="1" fill="hold">
                                          <p:stCondLst>
                                            <p:cond delay="0"/>
                                          </p:stCondLst>
                                        </p:cTn>
                                        <p:tgtEl>
                                          <p:spTgt spid="258"/>
                                        </p:tgtEl>
                                        <p:attrNameLst>
                                          <p:attrName>style.visibility</p:attrName>
                                        </p:attrNameLst>
                                      </p:cBhvr>
                                      <p:to>
                                        <p:strVal val="visible"/>
                                      </p:to>
                                    </p:set>
                                    <p:animEffect filter="fade" transition="in">
                                      <p:cBhvr>
                                        <p:cTn dur="1000"/>
                                        <p:tgtEl>
                                          <p:spTgt spid="258"/>
                                        </p:tgtEl>
                                      </p:cBhvr>
                                    </p:animEffect>
                                  </p:childTnLst>
                                </p:cTn>
                              </p:par>
                              <p:par>
                                <p:cTn fill="hold" nodeType="withEffect" presetClass="entr" presetID="10" presetSubtype="0">
                                  <p:stCondLst>
                                    <p:cond delay="0"/>
                                  </p:stCondLst>
                                  <p:childTnLst>
                                    <p:set>
                                      <p:cBhvr>
                                        <p:cTn dur="1" fill="hold">
                                          <p:stCondLst>
                                            <p:cond delay="0"/>
                                          </p:stCondLst>
                                        </p:cTn>
                                        <p:tgtEl>
                                          <p:spTgt spid="259"/>
                                        </p:tgtEl>
                                        <p:attrNameLst>
                                          <p:attrName>style.visibility</p:attrName>
                                        </p:attrNameLst>
                                      </p:cBhvr>
                                      <p:to>
                                        <p:strVal val="visible"/>
                                      </p:to>
                                    </p:set>
                                    <p:animEffect filter="fade" transition="in">
                                      <p:cBhvr>
                                        <p:cTn dur="1000"/>
                                        <p:tgtEl>
                                          <p:spTgt spid="259"/>
                                        </p:tgtEl>
                                      </p:cBhvr>
                                    </p:animEffect>
                                  </p:childTnLst>
                                </p:cTn>
                              </p:par>
                              <p:par>
                                <p:cTn fill="hold" nodeType="withEffect" presetClass="entr" presetID="10" presetSubtype="0">
                                  <p:stCondLst>
                                    <p:cond delay="0"/>
                                  </p:stCondLst>
                                  <p:childTnLst>
                                    <p:set>
                                      <p:cBhvr>
                                        <p:cTn dur="1" fill="hold">
                                          <p:stCondLst>
                                            <p:cond delay="0"/>
                                          </p:stCondLst>
                                        </p:cTn>
                                        <p:tgtEl>
                                          <p:spTgt spid="260"/>
                                        </p:tgtEl>
                                        <p:attrNameLst>
                                          <p:attrName>style.visibility</p:attrName>
                                        </p:attrNameLst>
                                      </p:cBhvr>
                                      <p:to>
                                        <p:strVal val="visible"/>
                                      </p:to>
                                    </p:set>
                                    <p:animEffect filter="fade" transition="in">
                                      <p:cBhvr>
                                        <p:cTn dur="1000"/>
                                        <p:tgtEl>
                                          <p:spTgt spid="26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pic>
        <p:nvPicPr>
          <p:cNvPr id="266" name="Google Shape;266;p29"/>
          <p:cNvPicPr preferRelativeResize="0"/>
          <p:nvPr/>
        </p:nvPicPr>
        <p:blipFill rotWithShape="1">
          <a:blip r:embed="rId3">
            <a:alphaModFix/>
          </a:blip>
          <a:srcRect b="11323" l="0" r="0" t="11331"/>
          <a:stretch/>
        </p:blipFill>
        <p:spPr>
          <a:xfrm>
            <a:off x="0" y="0"/>
            <a:ext cx="9143999" cy="5143501"/>
          </a:xfrm>
          <a:prstGeom prst="rect">
            <a:avLst/>
          </a:prstGeom>
          <a:noFill/>
          <a:ln>
            <a:noFill/>
          </a:ln>
        </p:spPr>
      </p:pic>
      <p:sp>
        <p:nvSpPr>
          <p:cNvPr id="267" name="Google Shape;267;p29"/>
          <p:cNvSpPr/>
          <p:nvPr/>
        </p:nvSpPr>
        <p:spPr>
          <a:xfrm>
            <a:off x="1336800" y="1230900"/>
            <a:ext cx="6470400" cy="1416600"/>
          </a:xfrm>
          <a:prstGeom prst="roundRect">
            <a:avLst>
              <a:gd fmla="val 16667" name="adj"/>
            </a:avLst>
          </a:prstGeom>
          <a:solidFill>
            <a:srgbClr val="FFFFFF">
              <a:alpha val="163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68" name="Google Shape;268;p29"/>
          <p:cNvPicPr preferRelativeResize="0"/>
          <p:nvPr/>
        </p:nvPicPr>
        <p:blipFill>
          <a:blip r:embed="rId4">
            <a:alphaModFix/>
          </a:blip>
          <a:stretch>
            <a:fillRect/>
          </a:stretch>
        </p:blipFill>
        <p:spPr>
          <a:xfrm>
            <a:off x="1432813" y="1108413"/>
            <a:ext cx="6278374" cy="1661576"/>
          </a:xfrm>
          <a:prstGeom prst="rect">
            <a:avLst/>
          </a:prstGeom>
          <a:noFill/>
          <a:ln>
            <a:noFill/>
          </a:ln>
          <a:effectLst>
            <a:outerShdw blurRad="300038" rotWithShape="0" algn="bl" dir="5100000" dist="76200">
              <a:schemeClr val="lt1"/>
            </a:outerShdw>
          </a:effectLst>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267"/>
                                        </p:tgtEl>
                                        <p:attrNameLst>
                                          <p:attrName>style.visibility</p:attrName>
                                        </p:attrNameLst>
                                      </p:cBhvr>
                                      <p:to>
                                        <p:strVal val="visible"/>
                                      </p:to>
                                    </p:set>
                                    <p:animEffect filter="fade" transition="in">
                                      <p:cBhvr>
                                        <p:cTn dur="1100"/>
                                        <p:tgtEl>
                                          <p:spTgt spid="267"/>
                                        </p:tgtEl>
                                      </p:cBhvr>
                                    </p:animEffect>
                                  </p:childTnLst>
                                </p:cTn>
                              </p:par>
                              <p:par>
                                <p:cTn fill="hold" nodeType="withEffect" presetClass="entr" presetID="10" presetSubtype="0">
                                  <p:stCondLst>
                                    <p:cond delay="0"/>
                                  </p:stCondLst>
                                  <p:childTnLst>
                                    <p:set>
                                      <p:cBhvr>
                                        <p:cTn dur="1" fill="hold">
                                          <p:stCondLst>
                                            <p:cond delay="0"/>
                                          </p:stCondLst>
                                        </p:cTn>
                                        <p:tgtEl>
                                          <p:spTgt spid="268"/>
                                        </p:tgtEl>
                                        <p:attrNameLst>
                                          <p:attrName>style.visibility</p:attrName>
                                        </p:attrNameLst>
                                      </p:cBhvr>
                                      <p:to>
                                        <p:strVal val="visible"/>
                                      </p:to>
                                    </p:set>
                                    <p:animEffect filter="fade" transition="in">
                                      <p:cBhvr>
                                        <p:cTn dur="1000"/>
                                        <p:tgtEl>
                                          <p:spTgt spid="26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 name="Shape 62"/>
        <p:cNvGrpSpPr/>
        <p:nvPr/>
      </p:nvGrpSpPr>
      <p:grpSpPr>
        <a:xfrm>
          <a:off x="0" y="0"/>
          <a:ext cx="0" cy="0"/>
          <a:chOff x="0" y="0"/>
          <a:chExt cx="0" cy="0"/>
        </a:xfrm>
      </p:grpSpPr>
      <p:pic>
        <p:nvPicPr>
          <p:cNvPr id="63" name="Google Shape;63;p14"/>
          <p:cNvPicPr preferRelativeResize="0"/>
          <p:nvPr/>
        </p:nvPicPr>
        <p:blipFill rotWithShape="1">
          <a:blip r:embed="rId3">
            <a:alphaModFix amt="66000"/>
          </a:blip>
          <a:srcRect b="9583" l="0" r="0" t="13071"/>
          <a:stretch/>
        </p:blipFill>
        <p:spPr>
          <a:xfrm>
            <a:off x="0" y="0"/>
            <a:ext cx="9143999" cy="5143501"/>
          </a:xfrm>
          <a:prstGeom prst="rect">
            <a:avLst/>
          </a:prstGeom>
          <a:noFill/>
          <a:ln>
            <a:noFill/>
          </a:ln>
        </p:spPr>
      </p:pic>
      <p:pic>
        <p:nvPicPr>
          <p:cNvPr id="64" name="Google Shape;64;p14"/>
          <p:cNvPicPr preferRelativeResize="0"/>
          <p:nvPr/>
        </p:nvPicPr>
        <p:blipFill>
          <a:blip r:embed="rId4">
            <a:alphaModFix/>
          </a:blip>
          <a:stretch>
            <a:fillRect/>
          </a:stretch>
        </p:blipFill>
        <p:spPr>
          <a:xfrm>
            <a:off x="2699431" y="93225"/>
            <a:ext cx="1832207" cy="1427124"/>
          </a:xfrm>
          <a:prstGeom prst="rect">
            <a:avLst/>
          </a:prstGeom>
          <a:noFill/>
          <a:ln>
            <a:noFill/>
          </a:ln>
        </p:spPr>
      </p:pic>
      <p:pic>
        <p:nvPicPr>
          <p:cNvPr id="65" name="Google Shape;65;p14"/>
          <p:cNvPicPr preferRelativeResize="0"/>
          <p:nvPr/>
        </p:nvPicPr>
        <p:blipFill>
          <a:blip r:embed="rId5">
            <a:alphaModFix/>
          </a:blip>
          <a:stretch>
            <a:fillRect/>
          </a:stretch>
        </p:blipFill>
        <p:spPr>
          <a:xfrm>
            <a:off x="296200" y="93175"/>
            <a:ext cx="1833551" cy="1427133"/>
          </a:xfrm>
          <a:prstGeom prst="rect">
            <a:avLst/>
          </a:prstGeom>
          <a:noFill/>
          <a:ln>
            <a:noFill/>
          </a:ln>
        </p:spPr>
      </p:pic>
      <p:pic>
        <p:nvPicPr>
          <p:cNvPr id="66" name="Google Shape;66;p14"/>
          <p:cNvPicPr preferRelativeResize="0"/>
          <p:nvPr/>
        </p:nvPicPr>
        <p:blipFill>
          <a:blip r:embed="rId6">
            <a:alphaModFix/>
          </a:blip>
          <a:stretch>
            <a:fillRect/>
          </a:stretch>
        </p:blipFill>
        <p:spPr>
          <a:xfrm>
            <a:off x="209775" y="1729038"/>
            <a:ext cx="2006424" cy="1427085"/>
          </a:xfrm>
          <a:prstGeom prst="rect">
            <a:avLst/>
          </a:prstGeom>
          <a:noFill/>
          <a:ln>
            <a:noFill/>
          </a:ln>
        </p:spPr>
      </p:pic>
      <p:pic>
        <p:nvPicPr>
          <p:cNvPr id="67" name="Google Shape;67;p14"/>
          <p:cNvPicPr preferRelativeResize="0"/>
          <p:nvPr/>
        </p:nvPicPr>
        <p:blipFill>
          <a:blip r:embed="rId7">
            <a:alphaModFix/>
          </a:blip>
          <a:stretch>
            <a:fillRect/>
          </a:stretch>
        </p:blipFill>
        <p:spPr>
          <a:xfrm>
            <a:off x="2612325" y="1729038"/>
            <a:ext cx="2006419" cy="1427125"/>
          </a:xfrm>
          <a:prstGeom prst="rect">
            <a:avLst/>
          </a:prstGeom>
          <a:noFill/>
          <a:ln>
            <a:noFill/>
          </a:ln>
        </p:spPr>
      </p:pic>
      <p:pic>
        <p:nvPicPr>
          <p:cNvPr descr="Ori and the Will of the Wisps releases on March 11, 2020 and will be available with Xbox Game Pass, playable on Xbox One and Windows 10. Also, available in Steam. &#10;&#10;From the creators of Ori and the Blind Forest - the acclaimed action platformer game with more than 50 awards and nominations - comes the highly-anticipated sequel, Ori and the Will of the Wisps. Embark on an all-new adventure in a vast and exotic world where you’ll encounter towering enemies and challenging puzzles on your quest to unravel Ori’s true destiny.&#10;&#10;Learn more: https://www.xbox.com/games/ori-will-of-the-wisps&#10;&#10;Subscribe to Xbox:&#10;🎮: https://xbx.lv/2EEjmaR&#10;&#10;FOLLOW XBOX:&#10;Facebook: https://www.facebook.com/Xbox   &#10;Twitter: https://www.twitter.com/Xbox   &#10;Instagram: https://www.instagram.com/Xbox&#10;&#10;Audio Description: https://youtu.be/KwxrBsDEel0" id="68" name="Google Shape;68;p14" title="Ori and the Will of the Wisps - E3 2019 - Gameplay Trailer">
            <a:hlinkClick r:id="rId8"/>
          </p:cNvPr>
          <p:cNvPicPr preferRelativeResize="0"/>
          <p:nvPr/>
        </p:nvPicPr>
        <p:blipFill>
          <a:blip r:embed="rId9">
            <a:alphaModFix/>
          </a:blip>
          <a:stretch>
            <a:fillRect/>
          </a:stretch>
        </p:blipFill>
        <p:spPr>
          <a:xfrm>
            <a:off x="5014863" y="93175"/>
            <a:ext cx="2537116" cy="1427125"/>
          </a:xfrm>
          <a:prstGeom prst="rect">
            <a:avLst/>
          </a:prstGeom>
          <a:noFill/>
          <a:ln>
            <a:noFill/>
          </a:ln>
        </p:spPr>
      </p:pic>
      <p:sp>
        <p:nvSpPr>
          <p:cNvPr id="69" name="Google Shape;69;p14"/>
          <p:cNvSpPr txBox="1"/>
          <p:nvPr/>
        </p:nvSpPr>
        <p:spPr>
          <a:xfrm>
            <a:off x="7467388" y="242350"/>
            <a:ext cx="1416300" cy="996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it" sz="6000">
                <a:solidFill>
                  <a:schemeClr val="dk1"/>
                </a:solidFill>
              </a:rPr>
              <a:t>+</a:t>
            </a:r>
            <a:endParaRPr sz="6000">
              <a:solidFill>
                <a:schemeClr val="dk1"/>
              </a:solidFill>
            </a:endParaRPr>
          </a:p>
        </p:txBody>
      </p:sp>
      <p:sp>
        <p:nvSpPr>
          <p:cNvPr id="70" name="Google Shape;70;p14"/>
          <p:cNvSpPr txBox="1"/>
          <p:nvPr/>
        </p:nvSpPr>
        <p:spPr>
          <a:xfrm>
            <a:off x="7467400" y="1836775"/>
            <a:ext cx="1416300" cy="996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it" sz="6000">
                <a:solidFill>
                  <a:schemeClr val="dk1"/>
                </a:solidFill>
              </a:rPr>
              <a:t>=</a:t>
            </a:r>
            <a:endParaRPr sz="6000">
              <a:solidFill>
                <a:schemeClr val="dk1"/>
              </a:solidFill>
            </a:endParaRPr>
          </a:p>
        </p:txBody>
      </p:sp>
      <p:pic>
        <p:nvPicPr>
          <p:cNvPr id="71" name="Google Shape;71;p14"/>
          <p:cNvPicPr preferRelativeResize="0"/>
          <p:nvPr/>
        </p:nvPicPr>
        <p:blipFill rotWithShape="1">
          <a:blip r:embed="rId10">
            <a:alphaModFix/>
          </a:blip>
          <a:srcRect b="0" l="0" r="0" t="0"/>
          <a:stretch/>
        </p:blipFill>
        <p:spPr>
          <a:xfrm>
            <a:off x="260487" y="3364875"/>
            <a:ext cx="1905000" cy="1427124"/>
          </a:xfrm>
          <a:prstGeom prst="rect">
            <a:avLst/>
          </a:prstGeom>
          <a:noFill/>
          <a:ln>
            <a:noFill/>
          </a:ln>
        </p:spPr>
      </p:pic>
      <p:pic>
        <p:nvPicPr>
          <p:cNvPr descr="Pick up your friends and bring them with you as you explore the open skies. Overcome obstacles and great enemies in one of the most detailed adventures of this era. Being a mute, Otus struggles living up to the expectations of owl-hood. Things spiral from bad to worse with the sudden appearance of sky pirates. What follows is a journey through monster infested ruins, with unexpected encounters, well kept secrets, and burdens no one should have to bear. Owlboy releases on Nintendo Switch on February 13!&#10;&#10;Learn more about Owlboy! https://goo.gl/Wv5Sjo&#10;&#10;#NintendoSwitch #Owlboy&#10;&#10;Subscribe for more Nintendo fun! https://goo.gl/HYYsot&#10;&#10;Visit Nintendo.com for all the latest! http://www.nintendo.com&#10;&#10;Like Nintendo on Facebook: http://www.facebook.com/Nintendo&#10;Follow us on Twitter: http://twitter.com/NintendoAmerica&#10;Follow us on Instagram: http://instagram.com/Nintendo&#10;Follow us on Pinterest: http://pinterest.com/Nintendo" id="72" name="Google Shape;72;p14" title="Owlboy Trailer - Nintendo Switch">
            <a:hlinkClick r:id="rId11"/>
          </p:cNvPr>
          <p:cNvPicPr preferRelativeResize="0"/>
          <p:nvPr/>
        </p:nvPicPr>
        <p:blipFill>
          <a:blip r:embed="rId12">
            <a:alphaModFix/>
          </a:blip>
          <a:stretch>
            <a:fillRect/>
          </a:stretch>
        </p:blipFill>
        <p:spPr>
          <a:xfrm>
            <a:off x="5014875" y="1729000"/>
            <a:ext cx="2537100" cy="1427125"/>
          </a:xfrm>
          <a:prstGeom prst="rect">
            <a:avLst/>
          </a:prstGeom>
          <a:noFill/>
          <a:ln>
            <a:noFill/>
          </a:ln>
        </p:spPr>
      </p:pic>
      <p:pic>
        <p:nvPicPr>
          <p:cNvPr id="73" name="Google Shape;73;p14"/>
          <p:cNvPicPr preferRelativeResize="0"/>
          <p:nvPr/>
        </p:nvPicPr>
        <p:blipFill>
          <a:blip r:embed="rId13">
            <a:alphaModFix/>
          </a:blip>
          <a:stretch>
            <a:fillRect/>
          </a:stretch>
        </p:blipFill>
        <p:spPr>
          <a:xfrm>
            <a:off x="2352205" y="3364880"/>
            <a:ext cx="2006425" cy="1459220"/>
          </a:xfrm>
          <a:prstGeom prst="rect">
            <a:avLst/>
          </a:prstGeom>
          <a:noFill/>
          <a:ln>
            <a:noFill/>
          </a:ln>
        </p:spPr>
      </p:pic>
      <p:pic>
        <p:nvPicPr>
          <p:cNvPr id="74" name="Google Shape;74;p14"/>
          <p:cNvPicPr preferRelativeResize="0"/>
          <p:nvPr/>
        </p:nvPicPr>
        <p:blipFill>
          <a:blip r:embed="rId14">
            <a:alphaModFix/>
          </a:blip>
          <a:stretch>
            <a:fillRect/>
          </a:stretch>
        </p:blipFill>
        <p:spPr>
          <a:xfrm>
            <a:off x="4545355" y="3364830"/>
            <a:ext cx="2006425" cy="1459220"/>
          </a:xfrm>
          <a:prstGeom prst="rect">
            <a:avLst/>
          </a:prstGeom>
          <a:noFill/>
          <a:ln>
            <a:noFill/>
          </a:ln>
        </p:spPr>
      </p:pic>
      <p:pic>
        <p:nvPicPr>
          <p:cNvPr id="75" name="Google Shape;75;p14"/>
          <p:cNvPicPr preferRelativeResize="0"/>
          <p:nvPr/>
        </p:nvPicPr>
        <p:blipFill>
          <a:blip r:embed="rId15">
            <a:alphaModFix/>
          </a:blip>
          <a:stretch>
            <a:fillRect/>
          </a:stretch>
        </p:blipFill>
        <p:spPr>
          <a:xfrm>
            <a:off x="6733480" y="3364830"/>
            <a:ext cx="2006425" cy="145922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pic>
        <p:nvPicPr>
          <p:cNvPr id="80" name="Google Shape;80;p15"/>
          <p:cNvPicPr preferRelativeResize="0"/>
          <p:nvPr/>
        </p:nvPicPr>
        <p:blipFill rotWithShape="1">
          <a:blip r:embed="rId3">
            <a:alphaModFix/>
          </a:blip>
          <a:srcRect b="6326" l="0" r="0" t="16327"/>
          <a:stretch/>
        </p:blipFill>
        <p:spPr>
          <a:xfrm>
            <a:off x="0" y="3"/>
            <a:ext cx="9143999" cy="5143501"/>
          </a:xfrm>
          <a:prstGeom prst="rect">
            <a:avLst/>
          </a:prstGeom>
          <a:noFill/>
          <a:ln>
            <a:noFill/>
          </a:ln>
        </p:spPr>
      </p:pic>
      <p:graphicFrame>
        <p:nvGraphicFramePr>
          <p:cNvPr id="81" name="Google Shape;81;p15"/>
          <p:cNvGraphicFramePr/>
          <p:nvPr/>
        </p:nvGraphicFramePr>
        <p:xfrm>
          <a:off x="0" y="-12"/>
          <a:ext cx="3000000" cy="3000000"/>
        </p:xfrm>
        <a:graphic>
          <a:graphicData uri="http://schemas.openxmlformats.org/drawingml/2006/table">
            <a:tbl>
              <a:tblPr>
                <a:noFill/>
                <a:tableStyleId>{60DD7922-699B-4177-B26E-9CBBF2D005C9}</a:tableStyleId>
              </a:tblPr>
              <a:tblGrid>
                <a:gridCol w="1223400"/>
                <a:gridCol w="3348600"/>
              </a:tblGrid>
              <a:tr h="525900">
                <a:tc>
                  <a:txBody>
                    <a:bodyPr/>
                    <a:lstStyle/>
                    <a:p>
                      <a:pPr indent="0" lvl="0" marL="0" rtl="0" algn="l">
                        <a:spcBef>
                          <a:spcPts val="0"/>
                        </a:spcBef>
                        <a:spcAft>
                          <a:spcPts val="0"/>
                        </a:spcAft>
                        <a:buNone/>
                      </a:pPr>
                      <a:r>
                        <a:rPr b="1" lang="it" sz="2000">
                          <a:latin typeface="Source Sans 3"/>
                          <a:ea typeface="Source Sans 3"/>
                          <a:cs typeface="Source Sans 3"/>
                          <a:sym typeface="Source Sans 3"/>
                        </a:rPr>
                        <a:t>Title</a:t>
                      </a:r>
                      <a:endParaRPr b="1" sz="2000">
                        <a:latin typeface="Source Sans 3"/>
                        <a:ea typeface="Source Sans 3"/>
                        <a:cs typeface="Source Sans 3"/>
                        <a:sym typeface="Source Sans 3"/>
                      </a:endParaRPr>
                    </a:p>
                  </a:txBody>
                  <a:tcPr marT="91425" marB="91425" marR="91425" marL="91425">
                    <a:solidFill>
                      <a:srgbClr val="FFFFFF">
                        <a:alpha val="53460"/>
                      </a:srgbClr>
                    </a:solidFill>
                  </a:tcPr>
                </a:tc>
                <a:tc>
                  <a:txBody>
                    <a:bodyPr/>
                    <a:lstStyle/>
                    <a:p>
                      <a:pPr indent="0" lvl="0" marL="0" rtl="0" algn="l">
                        <a:spcBef>
                          <a:spcPts val="0"/>
                        </a:spcBef>
                        <a:spcAft>
                          <a:spcPts val="0"/>
                        </a:spcAft>
                        <a:buNone/>
                      </a:pPr>
                      <a:r>
                        <a:rPr lang="it" sz="2000">
                          <a:solidFill>
                            <a:schemeClr val="dk1"/>
                          </a:solidFill>
                          <a:latin typeface="Source Sans 3"/>
                          <a:ea typeface="Source Sans 3"/>
                          <a:cs typeface="Source Sans 3"/>
                          <a:sym typeface="Source Sans 3"/>
                        </a:rPr>
                        <a:t>Mystery’s Lens</a:t>
                      </a:r>
                      <a:endParaRPr sz="2000">
                        <a:latin typeface="Source Sans 3"/>
                        <a:ea typeface="Source Sans 3"/>
                        <a:cs typeface="Source Sans 3"/>
                        <a:sym typeface="Source Sans 3"/>
                      </a:endParaRPr>
                    </a:p>
                  </a:txBody>
                  <a:tcPr marT="91425" marB="91425" marR="91425" marL="91425">
                    <a:solidFill>
                      <a:srgbClr val="FFFFFF">
                        <a:alpha val="53460"/>
                      </a:srgbClr>
                    </a:solidFill>
                  </a:tcPr>
                </a:tc>
              </a:tr>
              <a:tr h="895250">
                <a:tc>
                  <a:txBody>
                    <a:bodyPr/>
                    <a:lstStyle/>
                    <a:p>
                      <a:pPr indent="0" lvl="0" marL="0" rtl="0" algn="l">
                        <a:spcBef>
                          <a:spcPts val="0"/>
                        </a:spcBef>
                        <a:spcAft>
                          <a:spcPts val="0"/>
                        </a:spcAft>
                        <a:buNone/>
                      </a:pPr>
                      <a:r>
                        <a:rPr b="1" lang="it" sz="2000">
                          <a:latin typeface="Source Sans 3"/>
                          <a:ea typeface="Source Sans 3"/>
                          <a:cs typeface="Source Sans 3"/>
                          <a:sym typeface="Source Sans 3"/>
                        </a:rPr>
                        <a:t>Slogan</a:t>
                      </a:r>
                      <a:endParaRPr b="1" sz="2000">
                        <a:latin typeface="Source Sans 3"/>
                        <a:ea typeface="Source Sans 3"/>
                        <a:cs typeface="Source Sans 3"/>
                        <a:sym typeface="Source Sans 3"/>
                      </a:endParaRPr>
                    </a:p>
                  </a:txBody>
                  <a:tcPr marT="91425" marB="91425" marR="91425" marL="91425">
                    <a:solidFill>
                      <a:srgbClr val="FFFFFF">
                        <a:alpha val="53460"/>
                      </a:srgbClr>
                    </a:solidFill>
                  </a:tcPr>
                </a:tc>
                <a:tc>
                  <a:txBody>
                    <a:bodyPr/>
                    <a:lstStyle/>
                    <a:p>
                      <a:pPr indent="0" lvl="0" marL="0" rtl="0" algn="l">
                        <a:spcBef>
                          <a:spcPts val="0"/>
                        </a:spcBef>
                        <a:spcAft>
                          <a:spcPts val="0"/>
                        </a:spcAft>
                        <a:buClr>
                          <a:schemeClr val="dk1"/>
                        </a:buClr>
                        <a:buSzPts val="1100"/>
                        <a:buFont typeface="Arial"/>
                        <a:buNone/>
                      </a:pPr>
                      <a:r>
                        <a:rPr lang="it" sz="2000">
                          <a:solidFill>
                            <a:schemeClr val="dk1"/>
                          </a:solidFill>
                          <a:latin typeface="Source Sans 3"/>
                          <a:ea typeface="Source Sans 3"/>
                          <a:cs typeface="Source Sans 3"/>
                          <a:sym typeface="Source Sans 3"/>
                        </a:rPr>
                        <a:t>“Master the Lens,    </a:t>
                      </a:r>
                      <a:endParaRPr sz="2000">
                        <a:solidFill>
                          <a:schemeClr val="dk1"/>
                        </a:solidFill>
                        <a:latin typeface="Source Sans 3"/>
                        <a:ea typeface="Source Sans 3"/>
                        <a:cs typeface="Source Sans 3"/>
                        <a:sym typeface="Source Sans 3"/>
                      </a:endParaRPr>
                    </a:p>
                    <a:p>
                      <a:pPr indent="0" lvl="0" marL="0" rtl="0" algn="l">
                        <a:spcBef>
                          <a:spcPts val="0"/>
                        </a:spcBef>
                        <a:spcAft>
                          <a:spcPts val="0"/>
                        </a:spcAft>
                        <a:buClr>
                          <a:schemeClr val="dk1"/>
                        </a:buClr>
                        <a:buSzPts val="1100"/>
                        <a:buFont typeface="Arial"/>
                        <a:buNone/>
                      </a:pPr>
                      <a:r>
                        <a:rPr lang="it" sz="2000">
                          <a:solidFill>
                            <a:schemeClr val="dk1"/>
                          </a:solidFill>
                          <a:latin typeface="Source Sans 3"/>
                          <a:ea typeface="Source Sans 3"/>
                          <a:cs typeface="Source Sans 3"/>
                          <a:sym typeface="Source Sans 3"/>
                        </a:rPr>
                        <a:t>Unearth the Unseen”</a:t>
                      </a:r>
                      <a:endParaRPr sz="2000">
                        <a:latin typeface="Source Sans 3"/>
                        <a:ea typeface="Source Sans 3"/>
                        <a:cs typeface="Source Sans 3"/>
                        <a:sym typeface="Source Sans 3"/>
                      </a:endParaRPr>
                    </a:p>
                  </a:txBody>
                  <a:tcPr marT="91425" marB="91425" marR="91425" marL="91425">
                    <a:solidFill>
                      <a:srgbClr val="FFFFFF">
                        <a:alpha val="53460"/>
                      </a:srgbClr>
                    </a:solidFill>
                  </a:tcPr>
                </a:tc>
              </a:tr>
              <a:tr h="1457800">
                <a:tc>
                  <a:txBody>
                    <a:bodyPr/>
                    <a:lstStyle/>
                    <a:p>
                      <a:pPr indent="0" lvl="0" marL="0" rtl="0" algn="l">
                        <a:spcBef>
                          <a:spcPts val="0"/>
                        </a:spcBef>
                        <a:spcAft>
                          <a:spcPts val="0"/>
                        </a:spcAft>
                        <a:buNone/>
                      </a:pPr>
                      <a:r>
                        <a:rPr b="1" lang="it" sz="2000">
                          <a:latin typeface="Source Sans 3"/>
                          <a:ea typeface="Source Sans 3"/>
                          <a:cs typeface="Source Sans 3"/>
                          <a:sym typeface="Source Sans 3"/>
                        </a:rPr>
                        <a:t>Genre</a:t>
                      </a:r>
                      <a:endParaRPr b="1" sz="2000">
                        <a:latin typeface="Source Sans 3"/>
                        <a:ea typeface="Source Sans 3"/>
                        <a:cs typeface="Source Sans 3"/>
                        <a:sym typeface="Source Sans 3"/>
                      </a:endParaRPr>
                    </a:p>
                  </a:txBody>
                  <a:tcPr marT="91425" marB="91425" marR="91425" marL="91425">
                    <a:solidFill>
                      <a:srgbClr val="FFFFFF">
                        <a:alpha val="53460"/>
                      </a:srgbClr>
                    </a:solidFill>
                  </a:tcPr>
                </a:tc>
                <a:tc>
                  <a:txBody>
                    <a:bodyPr/>
                    <a:lstStyle/>
                    <a:p>
                      <a:pPr indent="0" lvl="0" marL="0" rtl="0" algn="l">
                        <a:spcBef>
                          <a:spcPts val="0"/>
                        </a:spcBef>
                        <a:spcAft>
                          <a:spcPts val="0"/>
                        </a:spcAft>
                        <a:buClr>
                          <a:schemeClr val="dk1"/>
                        </a:buClr>
                        <a:buSzPts val="1100"/>
                        <a:buFont typeface="Arial"/>
                        <a:buNone/>
                      </a:pPr>
                      <a:r>
                        <a:rPr lang="it" sz="2000">
                          <a:solidFill>
                            <a:schemeClr val="dk1"/>
                          </a:solidFill>
                          <a:latin typeface="Source Sans 3"/>
                          <a:ea typeface="Source Sans 3"/>
                          <a:cs typeface="Source Sans 3"/>
                          <a:sym typeface="Source Sans 3"/>
                        </a:rPr>
                        <a:t>2D Platformer,</a:t>
                      </a:r>
                      <a:endParaRPr sz="2000">
                        <a:solidFill>
                          <a:schemeClr val="dk1"/>
                        </a:solidFill>
                        <a:latin typeface="Source Sans 3"/>
                        <a:ea typeface="Source Sans 3"/>
                        <a:cs typeface="Source Sans 3"/>
                        <a:sym typeface="Source Sans 3"/>
                      </a:endParaRPr>
                    </a:p>
                    <a:p>
                      <a:pPr indent="0" lvl="0" marL="0" rtl="0" algn="l">
                        <a:spcBef>
                          <a:spcPts val="0"/>
                        </a:spcBef>
                        <a:spcAft>
                          <a:spcPts val="0"/>
                        </a:spcAft>
                        <a:buClr>
                          <a:schemeClr val="dk1"/>
                        </a:buClr>
                        <a:buSzPts val="1100"/>
                        <a:buFont typeface="Arial"/>
                        <a:buNone/>
                      </a:pPr>
                      <a:r>
                        <a:rPr lang="it" sz="2000">
                          <a:solidFill>
                            <a:schemeClr val="dk1"/>
                          </a:solidFill>
                          <a:latin typeface="Source Sans 3"/>
                          <a:ea typeface="Source Sans 3"/>
                          <a:cs typeface="Source Sans 3"/>
                          <a:sym typeface="Source Sans 3"/>
                        </a:rPr>
                        <a:t>Adventure,</a:t>
                      </a:r>
                      <a:endParaRPr sz="2000">
                        <a:solidFill>
                          <a:schemeClr val="dk1"/>
                        </a:solidFill>
                        <a:latin typeface="Source Sans 3"/>
                        <a:ea typeface="Source Sans 3"/>
                        <a:cs typeface="Source Sans 3"/>
                        <a:sym typeface="Source Sans 3"/>
                      </a:endParaRPr>
                    </a:p>
                    <a:p>
                      <a:pPr indent="0" lvl="0" marL="0" rtl="0" algn="l">
                        <a:spcBef>
                          <a:spcPts val="0"/>
                        </a:spcBef>
                        <a:spcAft>
                          <a:spcPts val="0"/>
                        </a:spcAft>
                        <a:buClr>
                          <a:schemeClr val="dk1"/>
                        </a:buClr>
                        <a:buSzPts val="1100"/>
                        <a:buFont typeface="Arial"/>
                        <a:buNone/>
                      </a:pPr>
                      <a:r>
                        <a:rPr lang="it" sz="2000">
                          <a:solidFill>
                            <a:schemeClr val="dk1"/>
                          </a:solidFill>
                          <a:latin typeface="Source Sans 3"/>
                          <a:ea typeface="Source Sans 3"/>
                          <a:cs typeface="Source Sans 3"/>
                          <a:sym typeface="Source Sans 3"/>
                        </a:rPr>
                        <a:t>Fantasy,</a:t>
                      </a:r>
                      <a:endParaRPr sz="2000">
                        <a:solidFill>
                          <a:schemeClr val="dk1"/>
                        </a:solidFill>
                        <a:latin typeface="Source Sans 3"/>
                        <a:ea typeface="Source Sans 3"/>
                        <a:cs typeface="Source Sans 3"/>
                        <a:sym typeface="Source Sans 3"/>
                      </a:endParaRPr>
                    </a:p>
                    <a:p>
                      <a:pPr indent="0" lvl="0" marL="0" rtl="0" algn="l">
                        <a:spcBef>
                          <a:spcPts val="0"/>
                        </a:spcBef>
                        <a:spcAft>
                          <a:spcPts val="0"/>
                        </a:spcAft>
                        <a:buNone/>
                      </a:pPr>
                      <a:r>
                        <a:rPr lang="it" sz="2000">
                          <a:solidFill>
                            <a:schemeClr val="dk1"/>
                          </a:solidFill>
                          <a:latin typeface="Source Sans 3"/>
                          <a:ea typeface="Source Sans 3"/>
                          <a:cs typeface="Source Sans 3"/>
                          <a:sym typeface="Source Sans 3"/>
                        </a:rPr>
                        <a:t>Serious Game</a:t>
                      </a:r>
                      <a:endParaRPr sz="2000">
                        <a:latin typeface="Source Sans 3"/>
                        <a:ea typeface="Source Sans 3"/>
                        <a:cs typeface="Source Sans 3"/>
                        <a:sym typeface="Source Sans 3"/>
                      </a:endParaRPr>
                    </a:p>
                  </a:txBody>
                  <a:tcPr marT="91425" marB="91425" marR="91425" marL="91425">
                    <a:solidFill>
                      <a:srgbClr val="FFFFFF">
                        <a:alpha val="53460"/>
                      </a:srgbClr>
                    </a:solidFill>
                  </a:tcPr>
                </a:tc>
              </a:tr>
              <a:tr h="1170375">
                <a:tc>
                  <a:txBody>
                    <a:bodyPr/>
                    <a:lstStyle/>
                    <a:p>
                      <a:pPr indent="0" lvl="0" marL="0" rtl="0" algn="l">
                        <a:spcBef>
                          <a:spcPts val="0"/>
                        </a:spcBef>
                        <a:spcAft>
                          <a:spcPts val="0"/>
                        </a:spcAft>
                        <a:buNone/>
                      </a:pPr>
                      <a:r>
                        <a:rPr b="1" lang="it" sz="2000">
                          <a:latin typeface="Source Sans 3"/>
                          <a:ea typeface="Source Sans 3"/>
                          <a:cs typeface="Source Sans 3"/>
                          <a:sym typeface="Source Sans 3"/>
                        </a:rPr>
                        <a:t>Theme</a:t>
                      </a:r>
                      <a:endParaRPr b="1" sz="2000">
                        <a:latin typeface="Source Sans 3"/>
                        <a:ea typeface="Source Sans 3"/>
                        <a:cs typeface="Source Sans 3"/>
                        <a:sym typeface="Source Sans 3"/>
                      </a:endParaRPr>
                    </a:p>
                  </a:txBody>
                  <a:tcPr marT="91425" marB="91425" marR="91425" marL="91425">
                    <a:solidFill>
                      <a:srgbClr val="FFFFFF">
                        <a:alpha val="53460"/>
                      </a:srgbClr>
                    </a:solidFill>
                  </a:tcPr>
                </a:tc>
                <a:tc>
                  <a:txBody>
                    <a:bodyPr/>
                    <a:lstStyle/>
                    <a:p>
                      <a:pPr indent="0" lvl="0" marL="0" rtl="0" algn="l">
                        <a:spcBef>
                          <a:spcPts val="0"/>
                        </a:spcBef>
                        <a:spcAft>
                          <a:spcPts val="0"/>
                        </a:spcAft>
                        <a:buClr>
                          <a:schemeClr val="dk1"/>
                        </a:buClr>
                        <a:buSzPts val="1100"/>
                        <a:buFont typeface="Arial"/>
                        <a:buNone/>
                      </a:pPr>
                      <a:r>
                        <a:rPr lang="it" sz="2000">
                          <a:solidFill>
                            <a:schemeClr val="dk1"/>
                          </a:solidFill>
                          <a:latin typeface="Source Sans 3"/>
                          <a:ea typeface="Source Sans 3"/>
                          <a:cs typeface="Source Sans 3"/>
                          <a:sym typeface="Source Sans 3"/>
                        </a:rPr>
                        <a:t>Photography,</a:t>
                      </a:r>
                      <a:endParaRPr sz="2000">
                        <a:solidFill>
                          <a:schemeClr val="dk1"/>
                        </a:solidFill>
                        <a:latin typeface="Source Sans 3"/>
                        <a:ea typeface="Source Sans 3"/>
                        <a:cs typeface="Source Sans 3"/>
                        <a:sym typeface="Source Sans 3"/>
                      </a:endParaRPr>
                    </a:p>
                    <a:p>
                      <a:pPr indent="0" lvl="0" marL="0" rtl="0" algn="l">
                        <a:spcBef>
                          <a:spcPts val="0"/>
                        </a:spcBef>
                        <a:spcAft>
                          <a:spcPts val="0"/>
                        </a:spcAft>
                        <a:buClr>
                          <a:schemeClr val="dk1"/>
                        </a:buClr>
                        <a:buSzPts val="1100"/>
                        <a:buFont typeface="Arial"/>
                        <a:buNone/>
                      </a:pPr>
                      <a:r>
                        <a:rPr lang="it" sz="2000">
                          <a:solidFill>
                            <a:schemeClr val="dk1"/>
                          </a:solidFill>
                          <a:latin typeface="Source Sans 3"/>
                          <a:ea typeface="Source Sans 3"/>
                          <a:cs typeface="Source Sans 3"/>
                          <a:sym typeface="Source Sans 3"/>
                        </a:rPr>
                        <a:t>Supernatural,   </a:t>
                      </a:r>
                      <a:endParaRPr sz="2000">
                        <a:solidFill>
                          <a:schemeClr val="dk1"/>
                        </a:solidFill>
                        <a:latin typeface="Source Sans 3"/>
                        <a:ea typeface="Source Sans 3"/>
                        <a:cs typeface="Source Sans 3"/>
                        <a:sym typeface="Source Sans 3"/>
                      </a:endParaRPr>
                    </a:p>
                    <a:p>
                      <a:pPr indent="0" lvl="0" marL="0" rtl="0" algn="l">
                        <a:spcBef>
                          <a:spcPts val="0"/>
                        </a:spcBef>
                        <a:spcAft>
                          <a:spcPts val="0"/>
                        </a:spcAft>
                        <a:buNone/>
                      </a:pPr>
                      <a:r>
                        <a:rPr lang="it" sz="2000">
                          <a:solidFill>
                            <a:schemeClr val="dk1"/>
                          </a:solidFill>
                          <a:latin typeface="Source Sans 3"/>
                          <a:ea typeface="Source Sans 3"/>
                          <a:cs typeface="Source Sans 3"/>
                          <a:sym typeface="Source Sans 3"/>
                        </a:rPr>
                        <a:t>Enchantment</a:t>
                      </a:r>
                      <a:endParaRPr sz="2000">
                        <a:latin typeface="Source Sans 3"/>
                        <a:ea typeface="Source Sans 3"/>
                        <a:cs typeface="Source Sans 3"/>
                        <a:sym typeface="Source Sans 3"/>
                      </a:endParaRPr>
                    </a:p>
                  </a:txBody>
                  <a:tcPr marT="91425" marB="91425" marR="91425" marL="91425">
                    <a:solidFill>
                      <a:srgbClr val="FFFFFF">
                        <a:alpha val="53460"/>
                      </a:srgbClr>
                    </a:solidFill>
                  </a:tcPr>
                </a:tc>
              </a:tr>
              <a:tr h="1094150">
                <a:tc>
                  <a:txBody>
                    <a:bodyPr/>
                    <a:lstStyle/>
                    <a:p>
                      <a:pPr indent="0" lvl="0" marL="0" rtl="0" algn="l">
                        <a:spcBef>
                          <a:spcPts val="0"/>
                        </a:spcBef>
                        <a:spcAft>
                          <a:spcPts val="0"/>
                        </a:spcAft>
                        <a:buNone/>
                      </a:pPr>
                      <a:r>
                        <a:rPr b="1" lang="it" sz="2000">
                          <a:latin typeface="Source Sans 3"/>
                          <a:ea typeface="Source Sans 3"/>
                          <a:cs typeface="Source Sans 3"/>
                          <a:sym typeface="Source Sans 3"/>
                        </a:rPr>
                        <a:t>Style</a:t>
                      </a:r>
                      <a:endParaRPr b="1" sz="2000">
                        <a:latin typeface="Source Sans 3"/>
                        <a:ea typeface="Source Sans 3"/>
                        <a:cs typeface="Source Sans 3"/>
                        <a:sym typeface="Source Sans 3"/>
                      </a:endParaRPr>
                    </a:p>
                  </a:txBody>
                  <a:tcPr marT="91425" marB="91425" marR="91425" marL="91425">
                    <a:solidFill>
                      <a:srgbClr val="FFFFFF">
                        <a:alpha val="53460"/>
                      </a:srgbClr>
                    </a:solidFill>
                  </a:tcPr>
                </a:tc>
                <a:tc>
                  <a:txBody>
                    <a:bodyPr/>
                    <a:lstStyle/>
                    <a:p>
                      <a:pPr indent="0" lvl="0" marL="0" rtl="0" algn="l">
                        <a:spcBef>
                          <a:spcPts val="0"/>
                        </a:spcBef>
                        <a:spcAft>
                          <a:spcPts val="0"/>
                        </a:spcAft>
                        <a:buClr>
                          <a:schemeClr val="dk1"/>
                        </a:buClr>
                        <a:buSzPts val="1100"/>
                        <a:buFont typeface="Arial"/>
                        <a:buNone/>
                      </a:pPr>
                      <a:r>
                        <a:rPr lang="it" sz="2000">
                          <a:solidFill>
                            <a:schemeClr val="dk1"/>
                          </a:solidFill>
                          <a:latin typeface="Source Sans 3"/>
                          <a:ea typeface="Source Sans 3"/>
                          <a:cs typeface="Source Sans 3"/>
                          <a:sym typeface="Source Sans 3"/>
                        </a:rPr>
                        <a:t>2D,</a:t>
                      </a:r>
                      <a:endParaRPr sz="2000">
                        <a:solidFill>
                          <a:schemeClr val="dk1"/>
                        </a:solidFill>
                        <a:latin typeface="Source Sans 3"/>
                        <a:ea typeface="Source Sans 3"/>
                        <a:cs typeface="Source Sans 3"/>
                        <a:sym typeface="Source Sans 3"/>
                      </a:endParaRPr>
                    </a:p>
                    <a:p>
                      <a:pPr indent="0" lvl="0" marL="0" rtl="0" algn="l">
                        <a:spcBef>
                          <a:spcPts val="0"/>
                        </a:spcBef>
                        <a:spcAft>
                          <a:spcPts val="0"/>
                        </a:spcAft>
                        <a:buClr>
                          <a:schemeClr val="dk1"/>
                        </a:buClr>
                        <a:buSzPts val="1100"/>
                        <a:buFont typeface="Arial"/>
                        <a:buNone/>
                      </a:pPr>
                      <a:r>
                        <a:rPr lang="it" sz="2000">
                          <a:solidFill>
                            <a:schemeClr val="dk1"/>
                          </a:solidFill>
                          <a:latin typeface="Source Sans 3"/>
                          <a:ea typeface="Source Sans 3"/>
                          <a:cs typeface="Source Sans 3"/>
                          <a:sym typeface="Source Sans 3"/>
                        </a:rPr>
                        <a:t>Fantasy-themed with magical visuals</a:t>
                      </a:r>
                      <a:endParaRPr sz="2000">
                        <a:latin typeface="Source Sans 3"/>
                        <a:ea typeface="Source Sans 3"/>
                        <a:cs typeface="Source Sans 3"/>
                        <a:sym typeface="Source Sans 3"/>
                      </a:endParaRPr>
                    </a:p>
                  </a:txBody>
                  <a:tcPr marT="91425" marB="91425" marR="91425" marL="91425">
                    <a:solidFill>
                      <a:srgbClr val="FFFFFF">
                        <a:alpha val="53460"/>
                      </a:srgbClr>
                    </a:solidFill>
                  </a:tcPr>
                </a:tc>
              </a:tr>
            </a:tbl>
          </a:graphicData>
        </a:graphic>
      </p:graphicFrame>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81"/>
                                        </p:tgtEl>
                                        <p:attrNameLst>
                                          <p:attrName>style.visibility</p:attrName>
                                        </p:attrNameLst>
                                      </p:cBhvr>
                                      <p:to>
                                        <p:strVal val="visible"/>
                                      </p:to>
                                    </p:set>
                                    <p:animEffect filter="fade" transition="in">
                                      <p:cBhvr>
                                        <p:cTn dur="500"/>
                                        <p:tgtEl>
                                          <p:spTgt spid="8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pic>
        <p:nvPicPr>
          <p:cNvPr id="86" name="Google Shape;86;p16"/>
          <p:cNvPicPr preferRelativeResize="0"/>
          <p:nvPr/>
        </p:nvPicPr>
        <p:blipFill rotWithShape="1">
          <a:blip r:embed="rId3">
            <a:alphaModFix/>
          </a:blip>
          <a:srcRect b="6326" l="0" r="0" t="16327"/>
          <a:stretch/>
        </p:blipFill>
        <p:spPr>
          <a:xfrm>
            <a:off x="0" y="3"/>
            <a:ext cx="9143999" cy="5143501"/>
          </a:xfrm>
          <a:prstGeom prst="rect">
            <a:avLst/>
          </a:prstGeom>
          <a:noFill/>
          <a:ln>
            <a:noFill/>
          </a:ln>
        </p:spPr>
      </p:pic>
      <p:sp>
        <p:nvSpPr>
          <p:cNvPr id="87" name="Google Shape;87;p16"/>
          <p:cNvSpPr/>
          <p:nvPr/>
        </p:nvSpPr>
        <p:spPr>
          <a:xfrm>
            <a:off x="0" y="-12"/>
            <a:ext cx="4569600" cy="5143500"/>
          </a:xfrm>
          <a:prstGeom prst="rect">
            <a:avLst/>
          </a:prstGeom>
          <a:solidFill>
            <a:srgbClr val="FFFFFF">
              <a:alpha val="534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16"/>
          <p:cNvSpPr/>
          <p:nvPr/>
        </p:nvSpPr>
        <p:spPr>
          <a:xfrm>
            <a:off x="4572000" y="0"/>
            <a:ext cx="4569600" cy="5143500"/>
          </a:xfrm>
          <a:prstGeom prst="rect">
            <a:avLst/>
          </a:prstGeom>
          <a:solidFill>
            <a:srgbClr val="FFFFFF">
              <a:alpha val="534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aphicFrame>
        <p:nvGraphicFramePr>
          <p:cNvPr id="89" name="Google Shape;89;p16"/>
          <p:cNvGraphicFramePr/>
          <p:nvPr/>
        </p:nvGraphicFramePr>
        <p:xfrm>
          <a:off x="4572000" y="-9775"/>
          <a:ext cx="3000000" cy="3000000"/>
        </p:xfrm>
        <a:graphic>
          <a:graphicData uri="http://schemas.openxmlformats.org/drawingml/2006/table">
            <a:tbl>
              <a:tblPr>
                <a:noFill/>
                <a:tableStyleId>{60DD7922-699B-4177-B26E-9CBBF2D005C9}</a:tableStyleId>
              </a:tblPr>
              <a:tblGrid>
                <a:gridCol w="1547850"/>
                <a:gridCol w="3024150"/>
              </a:tblGrid>
              <a:tr h="803850">
                <a:tc>
                  <a:txBody>
                    <a:bodyPr/>
                    <a:lstStyle/>
                    <a:p>
                      <a:pPr indent="0" lvl="0" marL="0" rtl="0" algn="l">
                        <a:spcBef>
                          <a:spcPts val="0"/>
                        </a:spcBef>
                        <a:spcAft>
                          <a:spcPts val="0"/>
                        </a:spcAft>
                        <a:buNone/>
                      </a:pPr>
                      <a:r>
                        <a:rPr b="1" lang="it" sz="2000">
                          <a:latin typeface="Source Sans 3"/>
                          <a:ea typeface="Source Sans 3"/>
                          <a:cs typeface="Source Sans 3"/>
                          <a:sym typeface="Source Sans 3"/>
                        </a:rPr>
                        <a:t>Platform</a:t>
                      </a:r>
                      <a:endParaRPr b="1" sz="2000">
                        <a:latin typeface="Source Sans 3"/>
                        <a:ea typeface="Source Sans 3"/>
                        <a:cs typeface="Source Sans 3"/>
                        <a:sym typeface="Source Sans 3"/>
                      </a:endParaRPr>
                    </a:p>
                  </a:txBody>
                  <a:tcPr marT="91425" marB="91425" marR="91425" marL="91425">
                    <a:solidFill>
                      <a:srgbClr val="FFFFFF">
                        <a:alpha val="53460"/>
                      </a:srgbClr>
                    </a:solidFill>
                  </a:tcPr>
                </a:tc>
                <a:tc>
                  <a:txBody>
                    <a:bodyPr/>
                    <a:lstStyle/>
                    <a:p>
                      <a:pPr indent="0" lvl="0" marL="0" rtl="0" algn="l">
                        <a:spcBef>
                          <a:spcPts val="0"/>
                        </a:spcBef>
                        <a:spcAft>
                          <a:spcPts val="0"/>
                        </a:spcAft>
                        <a:buNone/>
                      </a:pPr>
                      <a:r>
                        <a:rPr lang="it" sz="2000">
                          <a:solidFill>
                            <a:schemeClr val="dk1"/>
                          </a:solidFill>
                          <a:latin typeface="Source Sans 3"/>
                          <a:ea typeface="Source Sans 3"/>
                          <a:cs typeface="Source Sans 3"/>
                          <a:sym typeface="Source Sans 3"/>
                        </a:rPr>
                        <a:t>PC (Windows, macOS, Linux)</a:t>
                      </a:r>
                      <a:endParaRPr sz="2000">
                        <a:solidFill>
                          <a:schemeClr val="dk1"/>
                        </a:solidFill>
                        <a:latin typeface="Source Sans 3"/>
                        <a:ea typeface="Source Sans 3"/>
                        <a:cs typeface="Source Sans 3"/>
                        <a:sym typeface="Source Sans 3"/>
                      </a:endParaRPr>
                    </a:p>
                  </a:txBody>
                  <a:tcPr marT="91425" marB="91425" marR="91425" marL="91425">
                    <a:solidFill>
                      <a:srgbClr val="FFFFFF">
                        <a:alpha val="53460"/>
                      </a:srgbClr>
                    </a:solidFill>
                  </a:tcPr>
                </a:tc>
              </a:tr>
              <a:tr h="1731425">
                <a:tc>
                  <a:txBody>
                    <a:bodyPr/>
                    <a:lstStyle/>
                    <a:p>
                      <a:pPr indent="0" lvl="0" marL="0" rtl="0" algn="l">
                        <a:spcBef>
                          <a:spcPts val="0"/>
                        </a:spcBef>
                        <a:spcAft>
                          <a:spcPts val="0"/>
                        </a:spcAft>
                        <a:buNone/>
                      </a:pPr>
                      <a:r>
                        <a:rPr b="1" lang="it" sz="2000">
                          <a:latin typeface="Source Sans 3"/>
                          <a:ea typeface="Source Sans 3"/>
                          <a:cs typeface="Source Sans 3"/>
                          <a:sym typeface="Source Sans 3"/>
                        </a:rPr>
                        <a:t>Target</a:t>
                      </a:r>
                      <a:endParaRPr b="1" sz="2000">
                        <a:latin typeface="Source Sans 3"/>
                        <a:ea typeface="Source Sans 3"/>
                        <a:cs typeface="Source Sans 3"/>
                        <a:sym typeface="Source Sans 3"/>
                      </a:endParaRPr>
                    </a:p>
                  </a:txBody>
                  <a:tcPr marT="91425" marB="91425" marR="91425" marL="91425">
                    <a:solidFill>
                      <a:srgbClr val="FFFFFF">
                        <a:alpha val="53460"/>
                      </a:srgbClr>
                    </a:solidFill>
                  </a:tcPr>
                </a:tc>
                <a:tc>
                  <a:txBody>
                    <a:bodyPr/>
                    <a:lstStyle/>
                    <a:p>
                      <a:pPr indent="0" lvl="0" marL="0" rtl="0" algn="l">
                        <a:spcBef>
                          <a:spcPts val="0"/>
                        </a:spcBef>
                        <a:spcAft>
                          <a:spcPts val="0"/>
                        </a:spcAft>
                        <a:buNone/>
                      </a:pPr>
                      <a:r>
                        <a:rPr lang="it" sz="2000">
                          <a:solidFill>
                            <a:schemeClr val="dk1"/>
                          </a:solidFill>
                          <a:latin typeface="Source Sans 3"/>
                          <a:ea typeface="Source Sans 3"/>
                          <a:cs typeface="Source Sans 3"/>
                          <a:sym typeface="Source Sans 3"/>
                        </a:rPr>
                        <a:t>Adventure game enthusiasts,</a:t>
                      </a:r>
                      <a:endParaRPr sz="2000">
                        <a:solidFill>
                          <a:schemeClr val="dk1"/>
                        </a:solidFill>
                        <a:latin typeface="Source Sans 3"/>
                        <a:ea typeface="Source Sans 3"/>
                        <a:cs typeface="Source Sans 3"/>
                        <a:sym typeface="Source Sans 3"/>
                      </a:endParaRPr>
                    </a:p>
                    <a:p>
                      <a:pPr indent="0" lvl="0" marL="0" rtl="0" algn="l">
                        <a:spcBef>
                          <a:spcPts val="0"/>
                        </a:spcBef>
                        <a:spcAft>
                          <a:spcPts val="0"/>
                        </a:spcAft>
                        <a:buNone/>
                      </a:pPr>
                      <a:r>
                        <a:rPr lang="it" sz="2000">
                          <a:solidFill>
                            <a:schemeClr val="dk1"/>
                          </a:solidFill>
                          <a:latin typeface="Source Sans 3"/>
                          <a:ea typeface="Source Sans 3"/>
                          <a:cs typeface="Source Sans 3"/>
                          <a:sym typeface="Source Sans 3"/>
                        </a:rPr>
                        <a:t>Photography enthusiasts, Casual gamers.</a:t>
                      </a:r>
                      <a:endParaRPr sz="2000">
                        <a:solidFill>
                          <a:schemeClr val="dk1"/>
                        </a:solidFill>
                        <a:latin typeface="Source Sans 3"/>
                        <a:ea typeface="Source Sans 3"/>
                        <a:cs typeface="Source Sans 3"/>
                        <a:sym typeface="Source Sans 3"/>
                      </a:endParaRPr>
                    </a:p>
                    <a:p>
                      <a:pPr indent="0" lvl="0" marL="0" rtl="0" algn="l">
                        <a:spcBef>
                          <a:spcPts val="0"/>
                        </a:spcBef>
                        <a:spcAft>
                          <a:spcPts val="0"/>
                        </a:spcAft>
                        <a:buNone/>
                      </a:pPr>
                      <a:r>
                        <a:rPr lang="it" sz="2000">
                          <a:solidFill>
                            <a:schemeClr val="dk1"/>
                          </a:solidFill>
                          <a:latin typeface="Source Sans 3"/>
                          <a:ea typeface="Source Sans 3"/>
                          <a:cs typeface="Source Sans 3"/>
                          <a:sym typeface="Source Sans 3"/>
                        </a:rPr>
                        <a:t>ESRB E10+</a:t>
                      </a:r>
                      <a:endParaRPr sz="2000">
                        <a:solidFill>
                          <a:schemeClr val="dk1"/>
                        </a:solidFill>
                        <a:latin typeface="Source Sans 3"/>
                        <a:ea typeface="Source Sans 3"/>
                        <a:cs typeface="Source Sans 3"/>
                        <a:sym typeface="Source Sans 3"/>
                      </a:endParaRPr>
                    </a:p>
                  </a:txBody>
                  <a:tcPr marT="91425" marB="91425" marR="91425" marL="91425">
                    <a:solidFill>
                      <a:srgbClr val="FFFFFF">
                        <a:alpha val="53460"/>
                      </a:srgbClr>
                    </a:solidFill>
                  </a:tcPr>
                </a:tc>
              </a:tr>
              <a:tr h="840525">
                <a:tc>
                  <a:txBody>
                    <a:bodyPr/>
                    <a:lstStyle/>
                    <a:p>
                      <a:pPr indent="0" lvl="0" marL="0" rtl="0" algn="l">
                        <a:spcBef>
                          <a:spcPts val="0"/>
                        </a:spcBef>
                        <a:spcAft>
                          <a:spcPts val="0"/>
                        </a:spcAft>
                        <a:buNone/>
                      </a:pPr>
                      <a:r>
                        <a:rPr b="1" lang="it" sz="2000">
                          <a:latin typeface="Source Sans 3"/>
                          <a:ea typeface="Source Sans 3"/>
                          <a:cs typeface="Source Sans 3"/>
                          <a:sym typeface="Source Sans 3"/>
                        </a:rPr>
                        <a:t>Localization</a:t>
                      </a:r>
                      <a:endParaRPr b="1" sz="2000">
                        <a:latin typeface="Source Sans 3"/>
                        <a:ea typeface="Source Sans 3"/>
                        <a:cs typeface="Source Sans 3"/>
                        <a:sym typeface="Source Sans 3"/>
                      </a:endParaRPr>
                    </a:p>
                  </a:txBody>
                  <a:tcPr marT="91425" marB="91425" marR="91425" marL="91425">
                    <a:solidFill>
                      <a:srgbClr val="FFFFFF">
                        <a:alpha val="53460"/>
                      </a:srgbClr>
                    </a:solidFill>
                  </a:tcPr>
                </a:tc>
                <a:tc>
                  <a:txBody>
                    <a:bodyPr/>
                    <a:lstStyle/>
                    <a:p>
                      <a:pPr indent="0" lvl="0" marL="0" rtl="0" algn="l">
                        <a:spcBef>
                          <a:spcPts val="0"/>
                        </a:spcBef>
                        <a:spcAft>
                          <a:spcPts val="0"/>
                        </a:spcAft>
                        <a:buNone/>
                      </a:pPr>
                      <a:r>
                        <a:rPr lang="it" sz="2000">
                          <a:solidFill>
                            <a:schemeClr val="dk1"/>
                          </a:solidFill>
                          <a:latin typeface="Source Sans 3"/>
                          <a:ea typeface="Source Sans 3"/>
                          <a:cs typeface="Source Sans 3"/>
                          <a:sym typeface="Source Sans 3"/>
                        </a:rPr>
                        <a:t>Potential for multi-language support</a:t>
                      </a:r>
                      <a:endParaRPr sz="2000">
                        <a:solidFill>
                          <a:schemeClr val="dk1"/>
                        </a:solidFill>
                        <a:latin typeface="Source Sans 3"/>
                        <a:ea typeface="Source Sans 3"/>
                        <a:cs typeface="Source Sans 3"/>
                        <a:sym typeface="Source Sans 3"/>
                      </a:endParaRPr>
                    </a:p>
                  </a:txBody>
                  <a:tcPr marT="91425" marB="91425" marR="91425" marL="91425">
                    <a:solidFill>
                      <a:srgbClr val="FFFFFF">
                        <a:alpha val="53460"/>
                      </a:srgbClr>
                    </a:solidFill>
                  </a:tcPr>
                </a:tc>
              </a:tr>
              <a:tr h="1767700">
                <a:tc>
                  <a:txBody>
                    <a:bodyPr/>
                    <a:lstStyle/>
                    <a:p>
                      <a:pPr indent="0" lvl="0" marL="0" rtl="0" algn="l">
                        <a:spcBef>
                          <a:spcPts val="0"/>
                        </a:spcBef>
                        <a:spcAft>
                          <a:spcPts val="0"/>
                        </a:spcAft>
                        <a:buNone/>
                      </a:pPr>
                      <a:r>
                        <a:rPr b="1" lang="it" sz="2000">
                          <a:latin typeface="Source Sans 3"/>
                          <a:ea typeface="Source Sans 3"/>
                          <a:cs typeface="Source Sans 3"/>
                          <a:sym typeface="Source Sans 3"/>
                        </a:rPr>
                        <a:t>Longevity</a:t>
                      </a:r>
                      <a:endParaRPr b="1" sz="2000">
                        <a:latin typeface="Source Sans 3"/>
                        <a:ea typeface="Source Sans 3"/>
                        <a:cs typeface="Source Sans 3"/>
                        <a:sym typeface="Source Sans 3"/>
                      </a:endParaRPr>
                    </a:p>
                  </a:txBody>
                  <a:tcPr marT="91425" marB="91425" marR="91425" marL="91425">
                    <a:solidFill>
                      <a:srgbClr val="FFFFFF">
                        <a:alpha val="53460"/>
                      </a:srgbClr>
                    </a:solidFill>
                  </a:tcPr>
                </a:tc>
                <a:tc>
                  <a:txBody>
                    <a:bodyPr/>
                    <a:lstStyle/>
                    <a:p>
                      <a:pPr indent="0" lvl="0" marL="0" rtl="0" algn="l">
                        <a:spcBef>
                          <a:spcPts val="0"/>
                        </a:spcBef>
                        <a:spcAft>
                          <a:spcPts val="0"/>
                        </a:spcAft>
                        <a:buNone/>
                      </a:pPr>
                      <a:r>
                        <a:rPr lang="it" sz="2000">
                          <a:solidFill>
                            <a:schemeClr val="dk1"/>
                          </a:solidFill>
                          <a:latin typeface="Source Sans 3"/>
                          <a:ea typeface="Source Sans 3"/>
                          <a:cs typeface="Source Sans 3"/>
                          <a:sym typeface="Source Sans 3"/>
                        </a:rPr>
                        <a:t>Replayability through diverse      levels, </a:t>
                      </a:r>
                      <a:endParaRPr sz="2000">
                        <a:solidFill>
                          <a:schemeClr val="dk1"/>
                        </a:solidFill>
                        <a:latin typeface="Source Sans 3"/>
                        <a:ea typeface="Source Sans 3"/>
                        <a:cs typeface="Source Sans 3"/>
                        <a:sym typeface="Source Sans 3"/>
                      </a:endParaRPr>
                    </a:p>
                    <a:p>
                      <a:pPr indent="0" lvl="0" marL="0" rtl="0" algn="l">
                        <a:spcBef>
                          <a:spcPts val="0"/>
                        </a:spcBef>
                        <a:spcAft>
                          <a:spcPts val="0"/>
                        </a:spcAft>
                        <a:buNone/>
                      </a:pPr>
                      <a:r>
                        <a:rPr lang="it" sz="2000">
                          <a:solidFill>
                            <a:schemeClr val="dk1"/>
                          </a:solidFill>
                          <a:latin typeface="Source Sans 3"/>
                          <a:ea typeface="Source Sans 3"/>
                          <a:cs typeface="Source Sans 3"/>
                          <a:sym typeface="Source Sans 3"/>
                        </a:rPr>
                        <a:t>post-launch updates, </a:t>
                      </a:r>
                      <a:endParaRPr sz="2000">
                        <a:solidFill>
                          <a:schemeClr val="dk1"/>
                        </a:solidFill>
                        <a:latin typeface="Source Sans 3"/>
                        <a:ea typeface="Source Sans 3"/>
                        <a:cs typeface="Source Sans 3"/>
                        <a:sym typeface="Source Sans 3"/>
                      </a:endParaRPr>
                    </a:p>
                    <a:p>
                      <a:pPr indent="0" lvl="0" marL="0" rtl="0" algn="l">
                        <a:spcBef>
                          <a:spcPts val="0"/>
                        </a:spcBef>
                        <a:spcAft>
                          <a:spcPts val="0"/>
                        </a:spcAft>
                        <a:buNone/>
                      </a:pPr>
                      <a:r>
                        <a:rPr lang="it" sz="2000">
                          <a:solidFill>
                            <a:schemeClr val="dk1"/>
                          </a:solidFill>
                          <a:latin typeface="Source Sans 3"/>
                          <a:ea typeface="Source Sans 3"/>
                          <a:cs typeface="Source Sans 3"/>
                          <a:sym typeface="Source Sans 3"/>
                        </a:rPr>
                        <a:t>potential for expanding  content.</a:t>
                      </a:r>
                      <a:endParaRPr sz="2000">
                        <a:solidFill>
                          <a:schemeClr val="dk1"/>
                        </a:solidFill>
                        <a:latin typeface="Source Sans 3"/>
                        <a:ea typeface="Source Sans 3"/>
                        <a:cs typeface="Source Sans 3"/>
                        <a:sym typeface="Source Sans 3"/>
                      </a:endParaRPr>
                    </a:p>
                  </a:txBody>
                  <a:tcPr marT="91425" marB="91425" marR="91425" marL="91425">
                    <a:solidFill>
                      <a:srgbClr val="FFFFFF">
                        <a:alpha val="53460"/>
                      </a:srgbClr>
                    </a:solidFill>
                  </a:tcPr>
                </a:tc>
              </a:tr>
            </a:tbl>
          </a:graphicData>
        </a:graphic>
      </p:graphicFrame>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xit" presetID="2" presetSubtype="2">
                                  <p:stCondLst>
                                    <p:cond delay="0"/>
                                  </p:stCondLst>
                                  <p:childTnLst>
                                    <p:anim calcmode="lin" valueType="num">
                                      <p:cBhvr additive="base">
                                        <p:cTn dur="2000"/>
                                        <p:tgtEl>
                                          <p:spTgt spid="87"/>
                                        </p:tgtEl>
                                        <p:attrNameLst>
                                          <p:attrName>ppt_x</p:attrName>
                                        </p:attrNameLst>
                                      </p:cBhvr>
                                      <p:tavLst>
                                        <p:tav fmla="" tm="0">
                                          <p:val>
                                            <p:strVal val="#ppt_x"/>
                                          </p:val>
                                        </p:tav>
                                        <p:tav fmla="" tm="100000">
                                          <p:val>
                                            <p:strVal val="#ppt_x+1"/>
                                          </p:val>
                                        </p:tav>
                                      </p:tavLst>
                                    </p:anim>
                                    <p:set>
                                      <p:cBhvr>
                                        <p:cTn dur="1" fill="hold">
                                          <p:stCondLst>
                                            <p:cond delay="2000"/>
                                          </p:stCondLst>
                                        </p:cTn>
                                        <p:tgtEl>
                                          <p:spTgt spid="87"/>
                                        </p:tgtEl>
                                        <p:attrNameLst>
                                          <p:attrName>style.visibility</p:attrName>
                                        </p:attrNameLst>
                                      </p:cBhvr>
                                      <p:to>
                                        <p:strVal val="hidden"/>
                                      </p:to>
                                    </p:set>
                                  </p:childTnLst>
                                </p:cTn>
                              </p:par>
                              <p:par>
                                <p:cTn fill="hold" nodeType="withEffect" presetClass="entr" presetID="2" presetSubtype="8">
                                  <p:stCondLst>
                                    <p:cond delay="0"/>
                                  </p:stCondLst>
                                  <p:childTnLst>
                                    <p:set>
                                      <p:cBhvr>
                                        <p:cTn dur="1" fill="hold">
                                          <p:stCondLst>
                                            <p:cond delay="0"/>
                                          </p:stCondLst>
                                        </p:cTn>
                                        <p:tgtEl>
                                          <p:spTgt spid="88"/>
                                        </p:tgtEl>
                                        <p:attrNameLst>
                                          <p:attrName>style.visibility</p:attrName>
                                        </p:attrNameLst>
                                      </p:cBhvr>
                                      <p:to>
                                        <p:strVal val="visible"/>
                                      </p:to>
                                    </p:set>
                                    <p:anim calcmode="lin" valueType="num">
                                      <p:cBhvr additive="base">
                                        <p:cTn dur="1000"/>
                                        <p:tgtEl>
                                          <p:spTgt spid="88"/>
                                        </p:tgtEl>
                                        <p:attrNameLst>
                                          <p:attrName>ppt_x</p:attrName>
                                        </p:attrNameLst>
                                      </p:cBhvr>
                                      <p:tavLst>
                                        <p:tav fmla="" tm="0">
                                          <p:val>
                                            <p:strVal val="#ppt_x-1"/>
                                          </p:val>
                                        </p:tav>
                                        <p:tav fmla="" tm="100000">
                                          <p:val>
                                            <p:strVal val="#ppt_x"/>
                                          </p:val>
                                        </p:tav>
                                      </p:tavLst>
                                    </p:anim>
                                  </p:childTnLst>
                                </p:cTn>
                              </p:par>
                            </p:childTnLst>
                          </p:cTn>
                        </p:par>
                        <p:par>
                          <p:cTn fill="hold">
                            <p:stCondLst>
                              <p:cond delay="2000"/>
                            </p:stCondLst>
                            <p:childTnLst>
                              <p:par>
                                <p:cTn fill="hold" nodeType="afterEffect" presetClass="exit" presetID="10" presetSubtype="0">
                                  <p:stCondLst>
                                    <p:cond delay="0"/>
                                  </p:stCondLst>
                                  <p:childTnLst>
                                    <p:animEffect filter="fade" transition="out">
                                      <p:cBhvr>
                                        <p:cTn dur="500"/>
                                        <p:tgtEl>
                                          <p:spTgt spid="88"/>
                                        </p:tgtEl>
                                      </p:cBhvr>
                                    </p:animEffect>
                                    <p:set>
                                      <p:cBhvr>
                                        <p:cTn dur="1" fill="hold">
                                          <p:stCondLst>
                                            <p:cond delay="500"/>
                                          </p:stCondLst>
                                        </p:cTn>
                                        <p:tgtEl>
                                          <p:spTgt spid="88"/>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89"/>
                                        </p:tgtEl>
                                        <p:attrNameLst>
                                          <p:attrName>style.visibility</p:attrName>
                                        </p:attrNameLst>
                                      </p:cBhvr>
                                      <p:to>
                                        <p:strVal val="visible"/>
                                      </p:to>
                                    </p:set>
                                    <p:animEffect filter="fade" transition="in">
                                      <p:cBhvr>
                                        <p:cTn dur="500"/>
                                        <p:tgtEl>
                                          <p:spTgt spid="8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pic>
        <p:nvPicPr>
          <p:cNvPr id="94" name="Google Shape;94;p17"/>
          <p:cNvPicPr preferRelativeResize="0"/>
          <p:nvPr/>
        </p:nvPicPr>
        <p:blipFill rotWithShape="1">
          <a:blip r:embed="rId3">
            <a:alphaModFix/>
          </a:blip>
          <a:srcRect b="0" l="0" r="0" t="22654"/>
          <a:stretch/>
        </p:blipFill>
        <p:spPr>
          <a:xfrm>
            <a:off x="0" y="-1"/>
            <a:ext cx="9143999" cy="5143501"/>
          </a:xfrm>
          <a:prstGeom prst="rect">
            <a:avLst/>
          </a:prstGeom>
          <a:noFill/>
          <a:ln>
            <a:noFill/>
          </a:ln>
        </p:spPr>
      </p:pic>
      <p:sp>
        <p:nvSpPr>
          <p:cNvPr id="95" name="Google Shape;95;p17"/>
          <p:cNvSpPr/>
          <p:nvPr/>
        </p:nvSpPr>
        <p:spPr>
          <a:xfrm>
            <a:off x="570150" y="420600"/>
            <a:ext cx="8003700" cy="4302300"/>
          </a:xfrm>
          <a:prstGeom prst="roundRect">
            <a:avLst>
              <a:gd fmla="val 16667" name="adj"/>
            </a:avLst>
          </a:prstGeom>
          <a:solidFill>
            <a:srgbClr val="FFFFFF">
              <a:alpha val="53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17"/>
          <p:cNvSpPr txBox="1"/>
          <p:nvPr/>
        </p:nvSpPr>
        <p:spPr>
          <a:xfrm>
            <a:off x="570150" y="957275"/>
            <a:ext cx="8003700" cy="1518600"/>
          </a:xfrm>
          <a:prstGeom prst="rect">
            <a:avLst/>
          </a:prstGeom>
          <a:noFill/>
          <a:ln>
            <a:noFill/>
          </a:ln>
        </p:spPr>
        <p:txBody>
          <a:bodyPr anchorCtr="0" anchor="t" bIns="91425" lIns="91425" spcFirstLastPara="1" rIns="91425" wrap="square" tIns="91425">
            <a:noAutofit/>
          </a:bodyPr>
          <a:lstStyle/>
          <a:p>
            <a:pPr indent="457200" lvl="0" marL="0" rtl="0" algn="ctr">
              <a:spcBef>
                <a:spcPts val="0"/>
              </a:spcBef>
              <a:spcAft>
                <a:spcPts val="0"/>
              </a:spcAft>
              <a:buNone/>
            </a:pPr>
            <a:r>
              <a:rPr b="1" lang="it" sz="2400">
                <a:latin typeface="Source Sans 3"/>
                <a:ea typeface="Source Sans 3"/>
                <a:cs typeface="Source Sans 3"/>
                <a:sym typeface="Source Sans 3"/>
              </a:rPr>
              <a:t>Unique Selling Proposition (USP):</a:t>
            </a:r>
            <a:endParaRPr b="1" sz="2400">
              <a:latin typeface="Source Sans 3"/>
              <a:ea typeface="Source Sans 3"/>
              <a:cs typeface="Source Sans 3"/>
              <a:sym typeface="Source Sans 3"/>
            </a:endParaRPr>
          </a:p>
          <a:p>
            <a:pPr indent="0" lvl="0" marL="0" rtl="0" algn="ctr">
              <a:spcBef>
                <a:spcPts val="0"/>
              </a:spcBef>
              <a:spcAft>
                <a:spcPts val="0"/>
              </a:spcAft>
              <a:buNone/>
            </a:pPr>
            <a:r>
              <a:rPr lang="it" sz="2400">
                <a:latin typeface="Source Sans 3"/>
                <a:ea typeface="Source Sans 3"/>
                <a:cs typeface="Source Sans 3"/>
                <a:sym typeface="Source Sans 3"/>
              </a:rPr>
              <a:t>Blend of photography mechanics and fantasy platforming</a:t>
            </a:r>
            <a:endParaRPr sz="2400">
              <a:latin typeface="Source Sans 3"/>
              <a:ea typeface="Source Sans 3"/>
              <a:cs typeface="Source Sans 3"/>
              <a:sym typeface="Source Sans 3"/>
            </a:endParaRPr>
          </a:p>
          <a:p>
            <a:pPr indent="0" lvl="0" marL="0" rtl="0" algn="ctr">
              <a:spcBef>
                <a:spcPts val="0"/>
              </a:spcBef>
              <a:spcAft>
                <a:spcPts val="0"/>
              </a:spcAft>
              <a:buNone/>
            </a:pPr>
            <a:r>
              <a:rPr lang="it" sz="2400">
                <a:latin typeface="Source Sans 3"/>
                <a:ea typeface="Source Sans 3"/>
                <a:cs typeface="Source Sans 3"/>
                <a:sym typeface="Source Sans 3"/>
              </a:rPr>
              <a:t>and photography quizzes</a:t>
            </a:r>
            <a:endParaRPr sz="2400">
              <a:latin typeface="Source Sans 3"/>
              <a:ea typeface="Source Sans 3"/>
              <a:cs typeface="Source Sans 3"/>
              <a:sym typeface="Source Sans 3"/>
            </a:endParaRPr>
          </a:p>
          <a:p>
            <a:pPr indent="0" lvl="0" marL="0" rtl="0" algn="ctr">
              <a:spcBef>
                <a:spcPts val="0"/>
              </a:spcBef>
              <a:spcAft>
                <a:spcPts val="0"/>
              </a:spcAft>
              <a:buClr>
                <a:schemeClr val="dk1"/>
              </a:buClr>
              <a:buSzPts val="1100"/>
              <a:buFont typeface="Arial"/>
              <a:buNone/>
            </a:pPr>
            <a:r>
              <a:t/>
            </a:r>
            <a:endParaRPr sz="2400">
              <a:latin typeface="Source Sans 3"/>
              <a:ea typeface="Source Sans 3"/>
              <a:cs typeface="Source Sans 3"/>
              <a:sym typeface="Source Sans 3"/>
            </a:endParaRPr>
          </a:p>
          <a:p>
            <a:pPr indent="0" lvl="0" marL="0" rtl="0" algn="l">
              <a:spcBef>
                <a:spcPts val="0"/>
              </a:spcBef>
              <a:spcAft>
                <a:spcPts val="0"/>
              </a:spcAft>
              <a:buNone/>
            </a:pPr>
            <a:r>
              <a:t/>
            </a:r>
            <a:endParaRPr sz="2400">
              <a:latin typeface="Source Sans 3"/>
              <a:ea typeface="Source Sans 3"/>
              <a:cs typeface="Source Sans 3"/>
              <a:sym typeface="Source Sans 3"/>
            </a:endParaRPr>
          </a:p>
        </p:txBody>
      </p:sp>
      <p:sp>
        <p:nvSpPr>
          <p:cNvPr id="97" name="Google Shape;97;p17"/>
          <p:cNvSpPr txBox="1"/>
          <p:nvPr/>
        </p:nvSpPr>
        <p:spPr>
          <a:xfrm>
            <a:off x="566350" y="2559575"/>
            <a:ext cx="8003700" cy="1614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it" sz="2400">
                <a:solidFill>
                  <a:schemeClr val="dk1"/>
                </a:solidFill>
                <a:latin typeface="Source Sans 3"/>
                <a:ea typeface="Source Sans 3"/>
                <a:cs typeface="Source Sans 3"/>
                <a:sym typeface="Source Sans 3"/>
              </a:rPr>
              <a:t>Monetization &amp; Remuneration:</a:t>
            </a:r>
            <a:endParaRPr b="1" sz="2400">
              <a:solidFill>
                <a:schemeClr val="dk1"/>
              </a:solidFill>
              <a:latin typeface="Source Sans 3"/>
              <a:ea typeface="Source Sans 3"/>
              <a:cs typeface="Source Sans 3"/>
              <a:sym typeface="Source Sans 3"/>
            </a:endParaRPr>
          </a:p>
          <a:p>
            <a:pPr indent="0" lvl="0" marL="0" rtl="0" algn="ctr">
              <a:spcBef>
                <a:spcPts val="0"/>
              </a:spcBef>
              <a:spcAft>
                <a:spcPts val="0"/>
              </a:spcAft>
              <a:buClr>
                <a:schemeClr val="dk1"/>
              </a:buClr>
              <a:buSzPts val="1100"/>
              <a:buFont typeface="Arial"/>
              <a:buNone/>
            </a:pPr>
            <a:r>
              <a:rPr lang="it" sz="2400">
                <a:solidFill>
                  <a:schemeClr val="dk1"/>
                </a:solidFill>
                <a:latin typeface="Source Sans 3"/>
                <a:ea typeface="Source Sans 3"/>
                <a:cs typeface="Source Sans 3"/>
                <a:sym typeface="Source Sans 3"/>
              </a:rPr>
              <a:t>	Premium game model with in-game virtual currency, </a:t>
            </a:r>
            <a:endParaRPr sz="2400">
              <a:solidFill>
                <a:schemeClr val="dk1"/>
              </a:solidFill>
              <a:latin typeface="Source Sans 3"/>
              <a:ea typeface="Source Sans 3"/>
              <a:cs typeface="Source Sans 3"/>
              <a:sym typeface="Source Sans 3"/>
            </a:endParaRPr>
          </a:p>
          <a:p>
            <a:pPr indent="0" lvl="0" marL="0" rtl="0" algn="ctr">
              <a:spcBef>
                <a:spcPts val="0"/>
              </a:spcBef>
              <a:spcAft>
                <a:spcPts val="0"/>
              </a:spcAft>
              <a:buClr>
                <a:schemeClr val="dk1"/>
              </a:buClr>
              <a:buSzPts val="1100"/>
              <a:buFont typeface="Arial"/>
              <a:buNone/>
            </a:pPr>
            <a:r>
              <a:rPr lang="it" sz="2400">
                <a:solidFill>
                  <a:schemeClr val="dk1"/>
                </a:solidFill>
                <a:latin typeface="Source Sans 3"/>
                <a:ea typeface="Source Sans 3"/>
                <a:cs typeface="Source Sans 3"/>
                <a:sym typeface="Source Sans 3"/>
              </a:rPr>
              <a:t>DLC packs, </a:t>
            </a:r>
            <a:endParaRPr sz="2400">
              <a:solidFill>
                <a:schemeClr val="dk1"/>
              </a:solidFill>
              <a:latin typeface="Source Sans 3"/>
              <a:ea typeface="Source Sans 3"/>
              <a:cs typeface="Source Sans 3"/>
              <a:sym typeface="Source Sans 3"/>
            </a:endParaRPr>
          </a:p>
          <a:p>
            <a:pPr indent="0" lvl="0" marL="0" rtl="0" algn="ctr">
              <a:spcBef>
                <a:spcPts val="0"/>
              </a:spcBef>
              <a:spcAft>
                <a:spcPts val="0"/>
              </a:spcAft>
              <a:buClr>
                <a:schemeClr val="dk1"/>
              </a:buClr>
              <a:buSzPts val="1100"/>
              <a:buFont typeface="Arial"/>
              <a:buNone/>
            </a:pPr>
            <a:r>
              <a:rPr lang="it" sz="2400">
                <a:solidFill>
                  <a:schemeClr val="dk1"/>
                </a:solidFill>
                <a:latin typeface="Source Sans 3"/>
                <a:ea typeface="Source Sans 3"/>
                <a:cs typeface="Source Sans 3"/>
                <a:sym typeface="Source Sans 3"/>
              </a:rPr>
              <a:t>potential for merchandise and licensing opportunities</a:t>
            </a:r>
            <a:endParaRPr sz="2400">
              <a:solidFill>
                <a:schemeClr val="dk1"/>
              </a:solidFill>
              <a:latin typeface="Source Sans 3"/>
              <a:ea typeface="Source Sans 3"/>
              <a:cs typeface="Source Sans 3"/>
              <a:sym typeface="Source Sans 3"/>
            </a:endParaRPr>
          </a:p>
          <a:p>
            <a:pPr indent="0" lvl="0" marL="0" rtl="0" algn="l">
              <a:spcBef>
                <a:spcPts val="0"/>
              </a:spcBef>
              <a:spcAft>
                <a:spcPts val="0"/>
              </a:spcAft>
              <a:buClr>
                <a:schemeClr val="dk1"/>
              </a:buClr>
              <a:buSzPts val="1100"/>
              <a:buFont typeface="Arial"/>
              <a:buNone/>
            </a:pPr>
            <a:r>
              <a:t/>
            </a:r>
            <a:endParaRPr sz="2400">
              <a:solidFill>
                <a:schemeClr val="dk1"/>
              </a:solidFill>
              <a:latin typeface="Source Sans 3"/>
              <a:ea typeface="Source Sans 3"/>
              <a:cs typeface="Source Sans 3"/>
              <a:sym typeface="Source Sans 3"/>
            </a:endParaRPr>
          </a:p>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95"/>
                                        </p:tgtEl>
                                        <p:attrNameLst>
                                          <p:attrName>style.visibility</p:attrName>
                                        </p:attrNameLst>
                                      </p:cBhvr>
                                      <p:to>
                                        <p:strVal val="visible"/>
                                      </p:to>
                                    </p:set>
                                    <p:animEffect filter="fade" transition="in">
                                      <p:cBhvr>
                                        <p:cTn dur="1000"/>
                                        <p:tgtEl>
                                          <p:spTgt spid="95"/>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96">
                                            <p:txEl>
                                              <p:pRg end="0" st="0"/>
                                            </p:txEl>
                                          </p:spTgt>
                                        </p:tgtEl>
                                        <p:attrNameLst>
                                          <p:attrName>style.visibility</p:attrName>
                                        </p:attrNameLst>
                                      </p:cBhvr>
                                      <p:to>
                                        <p:strVal val="visible"/>
                                      </p:to>
                                    </p:set>
                                    <p:animEffect filter="fade" transition="in">
                                      <p:cBhvr>
                                        <p:cTn dur="300"/>
                                        <p:tgtEl>
                                          <p:spTgt spid="96">
                                            <p:txEl>
                                              <p:pRg end="0" st="0"/>
                                            </p:txEl>
                                          </p:spTgt>
                                        </p:tgtEl>
                                      </p:cBhvr>
                                    </p:animEffect>
                                  </p:childTnLst>
                                </p:cTn>
                              </p:par>
                            </p:childTnLst>
                          </p:cTn>
                        </p:par>
                        <p:par>
                          <p:cTn fill="hold">
                            <p:stCondLst>
                              <p:cond delay="1300"/>
                            </p:stCondLst>
                            <p:childTnLst>
                              <p:par>
                                <p:cTn fill="hold" nodeType="afterEffect" presetClass="entr" presetID="10" presetSubtype="0">
                                  <p:stCondLst>
                                    <p:cond delay="0"/>
                                  </p:stCondLst>
                                  <p:childTnLst>
                                    <p:set>
                                      <p:cBhvr>
                                        <p:cTn dur="1" fill="hold">
                                          <p:stCondLst>
                                            <p:cond delay="0"/>
                                          </p:stCondLst>
                                        </p:cTn>
                                        <p:tgtEl>
                                          <p:spTgt spid="96">
                                            <p:txEl>
                                              <p:pRg end="1" st="1"/>
                                            </p:txEl>
                                          </p:spTgt>
                                        </p:tgtEl>
                                        <p:attrNameLst>
                                          <p:attrName>style.visibility</p:attrName>
                                        </p:attrNameLst>
                                      </p:cBhvr>
                                      <p:to>
                                        <p:strVal val="visible"/>
                                      </p:to>
                                    </p:set>
                                    <p:animEffect filter="fade" transition="in">
                                      <p:cBhvr>
                                        <p:cTn dur="300"/>
                                        <p:tgtEl>
                                          <p:spTgt spid="96">
                                            <p:txEl>
                                              <p:pRg end="1" st="1"/>
                                            </p:txEl>
                                          </p:spTgt>
                                        </p:tgtEl>
                                      </p:cBhvr>
                                    </p:animEffect>
                                  </p:childTnLst>
                                </p:cTn>
                              </p:par>
                            </p:childTnLst>
                          </p:cTn>
                        </p:par>
                        <p:par>
                          <p:cTn fill="hold">
                            <p:stCondLst>
                              <p:cond delay="1600"/>
                            </p:stCondLst>
                            <p:childTnLst>
                              <p:par>
                                <p:cTn fill="hold" nodeType="afterEffect" presetClass="entr" presetID="10" presetSubtype="0">
                                  <p:stCondLst>
                                    <p:cond delay="0"/>
                                  </p:stCondLst>
                                  <p:childTnLst>
                                    <p:set>
                                      <p:cBhvr>
                                        <p:cTn dur="1" fill="hold">
                                          <p:stCondLst>
                                            <p:cond delay="0"/>
                                          </p:stCondLst>
                                        </p:cTn>
                                        <p:tgtEl>
                                          <p:spTgt spid="96">
                                            <p:txEl>
                                              <p:pRg end="2" st="2"/>
                                            </p:txEl>
                                          </p:spTgt>
                                        </p:tgtEl>
                                        <p:attrNameLst>
                                          <p:attrName>style.visibility</p:attrName>
                                        </p:attrNameLst>
                                      </p:cBhvr>
                                      <p:to>
                                        <p:strVal val="visible"/>
                                      </p:to>
                                    </p:set>
                                    <p:animEffect filter="fade" transition="in">
                                      <p:cBhvr>
                                        <p:cTn dur="300"/>
                                        <p:tgtEl>
                                          <p:spTgt spid="96">
                                            <p:txEl>
                                              <p:pRg end="2" st="2"/>
                                            </p:txEl>
                                          </p:spTgt>
                                        </p:tgtEl>
                                      </p:cBhvr>
                                    </p:animEffect>
                                  </p:childTnLst>
                                </p:cTn>
                              </p:par>
                            </p:childTnLst>
                          </p:cTn>
                        </p:par>
                        <p:par>
                          <p:cTn fill="hold">
                            <p:stCondLst>
                              <p:cond delay="1900"/>
                            </p:stCondLst>
                            <p:childTnLst>
                              <p:par>
                                <p:cTn fill="hold" nodeType="afterEffect" presetClass="entr" presetID="10" presetSubtype="0">
                                  <p:stCondLst>
                                    <p:cond delay="0"/>
                                  </p:stCondLst>
                                  <p:childTnLst>
                                    <p:set>
                                      <p:cBhvr>
                                        <p:cTn dur="1" fill="hold">
                                          <p:stCondLst>
                                            <p:cond delay="0"/>
                                          </p:stCondLst>
                                        </p:cTn>
                                        <p:tgtEl>
                                          <p:spTgt spid="96">
                                            <p:txEl>
                                              <p:pRg end="3" st="3"/>
                                            </p:txEl>
                                          </p:spTgt>
                                        </p:tgtEl>
                                        <p:attrNameLst>
                                          <p:attrName>style.visibility</p:attrName>
                                        </p:attrNameLst>
                                      </p:cBhvr>
                                      <p:to>
                                        <p:strVal val="visible"/>
                                      </p:to>
                                    </p:set>
                                    <p:animEffect filter="fade" transition="in">
                                      <p:cBhvr>
                                        <p:cTn dur="300"/>
                                        <p:tgtEl>
                                          <p:spTgt spid="96">
                                            <p:txEl>
                                              <p:pRg end="3" st="3"/>
                                            </p:txEl>
                                          </p:spTgt>
                                        </p:tgtEl>
                                      </p:cBhvr>
                                    </p:animEffect>
                                  </p:childTnLst>
                                </p:cTn>
                              </p:par>
                            </p:childTnLst>
                          </p:cTn>
                        </p:par>
                        <p:par>
                          <p:cTn fill="hold">
                            <p:stCondLst>
                              <p:cond delay="2200"/>
                            </p:stCondLst>
                            <p:childTnLst>
                              <p:par>
                                <p:cTn fill="hold" nodeType="afterEffect" presetClass="entr" presetID="10" presetSubtype="0">
                                  <p:stCondLst>
                                    <p:cond delay="0"/>
                                  </p:stCondLst>
                                  <p:childTnLst>
                                    <p:set>
                                      <p:cBhvr>
                                        <p:cTn dur="1" fill="hold">
                                          <p:stCondLst>
                                            <p:cond delay="0"/>
                                          </p:stCondLst>
                                        </p:cTn>
                                        <p:tgtEl>
                                          <p:spTgt spid="96">
                                            <p:txEl>
                                              <p:pRg end="4" st="4"/>
                                            </p:txEl>
                                          </p:spTgt>
                                        </p:tgtEl>
                                        <p:attrNameLst>
                                          <p:attrName>style.visibility</p:attrName>
                                        </p:attrNameLst>
                                      </p:cBhvr>
                                      <p:to>
                                        <p:strVal val="visible"/>
                                      </p:to>
                                    </p:set>
                                    <p:animEffect filter="fade" transition="in">
                                      <p:cBhvr>
                                        <p:cTn dur="300"/>
                                        <p:tgtEl>
                                          <p:spTgt spid="96">
                                            <p:txEl>
                                              <p:pRg end="4" st="4"/>
                                            </p:txEl>
                                          </p:spTgt>
                                        </p:tgtEl>
                                      </p:cBhvr>
                                    </p:animEffect>
                                  </p:childTnLst>
                                </p:cTn>
                              </p:par>
                            </p:childTnLst>
                          </p:cTn>
                        </p:par>
                        <p:par>
                          <p:cTn fill="hold">
                            <p:stCondLst>
                              <p:cond delay="2500"/>
                            </p:stCondLst>
                            <p:childTnLst>
                              <p:par>
                                <p:cTn fill="hold" nodeType="afterEffect" presetClass="entr" presetID="10" presetSubtype="0">
                                  <p:stCondLst>
                                    <p:cond delay="0"/>
                                  </p:stCondLst>
                                  <p:childTnLst>
                                    <p:set>
                                      <p:cBhvr>
                                        <p:cTn dur="1" fill="hold">
                                          <p:stCondLst>
                                            <p:cond delay="0"/>
                                          </p:stCondLst>
                                        </p:cTn>
                                        <p:tgtEl>
                                          <p:spTgt spid="97">
                                            <p:txEl>
                                              <p:pRg end="0" st="0"/>
                                            </p:txEl>
                                          </p:spTgt>
                                        </p:tgtEl>
                                        <p:attrNameLst>
                                          <p:attrName>style.visibility</p:attrName>
                                        </p:attrNameLst>
                                      </p:cBhvr>
                                      <p:to>
                                        <p:strVal val="visible"/>
                                      </p:to>
                                    </p:set>
                                    <p:animEffect filter="fade" transition="in">
                                      <p:cBhvr>
                                        <p:cTn dur="300"/>
                                        <p:tgtEl>
                                          <p:spTgt spid="97">
                                            <p:txEl>
                                              <p:pRg end="0" st="0"/>
                                            </p:txEl>
                                          </p:spTgt>
                                        </p:tgtEl>
                                      </p:cBhvr>
                                    </p:animEffect>
                                  </p:childTnLst>
                                </p:cTn>
                              </p:par>
                            </p:childTnLst>
                          </p:cTn>
                        </p:par>
                        <p:par>
                          <p:cTn fill="hold">
                            <p:stCondLst>
                              <p:cond delay="2800"/>
                            </p:stCondLst>
                            <p:childTnLst>
                              <p:par>
                                <p:cTn fill="hold" nodeType="afterEffect" presetClass="entr" presetID="10" presetSubtype="0">
                                  <p:stCondLst>
                                    <p:cond delay="0"/>
                                  </p:stCondLst>
                                  <p:childTnLst>
                                    <p:set>
                                      <p:cBhvr>
                                        <p:cTn dur="1" fill="hold">
                                          <p:stCondLst>
                                            <p:cond delay="0"/>
                                          </p:stCondLst>
                                        </p:cTn>
                                        <p:tgtEl>
                                          <p:spTgt spid="97">
                                            <p:txEl>
                                              <p:pRg end="1" st="1"/>
                                            </p:txEl>
                                          </p:spTgt>
                                        </p:tgtEl>
                                        <p:attrNameLst>
                                          <p:attrName>style.visibility</p:attrName>
                                        </p:attrNameLst>
                                      </p:cBhvr>
                                      <p:to>
                                        <p:strVal val="visible"/>
                                      </p:to>
                                    </p:set>
                                    <p:animEffect filter="fade" transition="in">
                                      <p:cBhvr>
                                        <p:cTn dur="300"/>
                                        <p:tgtEl>
                                          <p:spTgt spid="97">
                                            <p:txEl>
                                              <p:pRg end="1" st="1"/>
                                            </p:txEl>
                                          </p:spTgt>
                                        </p:tgtEl>
                                      </p:cBhvr>
                                    </p:animEffect>
                                  </p:childTnLst>
                                </p:cTn>
                              </p:par>
                            </p:childTnLst>
                          </p:cTn>
                        </p:par>
                        <p:par>
                          <p:cTn fill="hold">
                            <p:stCondLst>
                              <p:cond delay="3100"/>
                            </p:stCondLst>
                            <p:childTnLst>
                              <p:par>
                                <p:cTn fill="hold" nodeType="afterEffect" presetClass="entr" presetID="10" presetSubtype="0">
                                  <p:stCondLst>
                                    <p:cond delay="0"/>
                                  </p:stCondLst>
                                  <p:childTnLst>
                                    <p:set>
                                      <p:cBhvr>
                                        <p:cTn dur="1" fill="hold">
                                          <p:stCondLst>
                                            <p:cond delay="0"/>
                                          </p:stCondLst>
                                        </p:cTn>
                                        <p:tgtEl>
                                          <p:spTgt spid="97">
                                            <p:txEl>
                                              <p:pRg end="2" st="2"/>
                                            </p:txEl>
                                          </p:spTgt>
                                        </p:tgtEl>
                                        <p:attrNameLst>
                                          <p:attrName>style.visibility</p:attrName>
                                        </p:attrNameLst>
                                      </p:cBhvr>
                                      <p:to>
                                        <p:strVal val="visible"/>
                                      </p:to>
                                    </p:set>
                                    <p:animEffect filter="fade" transition="in">
                                      <p:cBhvr>
                                        <p:cTn dur="300"/>
                                        <p:tgtEl>
                                          <p:spTgt spid="97">
                                            <p:txEl>
                                              <p:pRg end="2" st="2"/>
                                            </p:txEl>
                                          </p:spTgt>
                                        </p:tgtEl>
                                      </p:cBhvr>
                                    </p:animEffect>
                                  </p:childTnLst>
                                </p:cTn>
                              </p:par>
                            </p:childTnLst>
                          </p:cTn>
                        </p:par>
                        <p:par>
                          <p:cTn fill="hold">
                            <p:stCondLst>
                              <p:cond delay="3400"/>
                            </p:stCondLst>
                            <p:childTnLst>
                              <p:par>
                                <p:cTn fill="hold" nodeType="afterEffect" presetClass="entr" presetID="10" presetSubtype="0">
                                  <p:stCondLst>
                                    <p:cond delay="0"/>
                                  </p:stCondLst>
                                  <p:childTnLst>
                                    <p:set>
                                      <p:cBhvr>
                                        <p:cTn dur="1" fill="hold">
                                          <p:stCondLst>
                                            <p:cond delay="0"/>
                                          </p:stCondLst>
                                        </p:cTn>
                                        <p:tgtEl>
                                          <p:spTgt spid="97">
                                            <p:txEl>
                                              <p:pRg end="3" st="3"/>
                                            </p:txEl>
                                          </p:spTgt>
                                        </p:tgtEl>
                                        <p:attrNameLst>
                                          <p:attrName>style.visibility</p:attrName>
                                        </p:attrNameLst>
                                      </p:cBhvr>
                                      <p:to>
                                        <p:strVal val="visible"/>
                                      </p:to>
                                    </p:set>
                                    <p:animEffect filter="fade" transition="in">
                                      <p:cBhvr>
                                        <p:cTn dur="300"/>
                                        <p:tgtEl>
                                          <p:spTgt spid="97">
                                            <p:txEl>
                                              <p:pRg end="3" st="3"/>
                                            </p:txEl>
                                          </p:spTgt>
                                        </p:tgtEl>
                                      </p:cBhvr>
                                    </p:animEffect>
                                  </p:childTnLst>
                                </p:cTn>
                              </p:par>
                            </p:childTnLst>
                          </p:cTn>
                        </p:par>
                        <p:par>
                          <p:cTn fill="hold">
                            <p:stCondLst>
                              <p:cond delay="3700"/>
                            </p:stCondLst>
                            <p:childTnLst>
                              <p:par>
                                <p:cTn fill="hold" nodeType="afterEffect" presetClass="entr" presetID="10" presetSubtype="0">
                                  <p:stCondLst>
                                    <p:cond delay="0"/>
                                  </p:stCondLst>
                                  <p:childTnLst>
                                    <p:set>
                                      <p:cBhvr>
                                        <p:cTn dur="1" fill="hold">
                                          <p:stCondLst>
                                            <p:cond delay="0"/>
                                          </p:stCondLst>
                                        </p:cTn>
                                        <p:tgtEl>
                                          <p:spTgt spid="97">
                                            <p:txEl>
                                              <p:pRg end="4" st="4"/>
                                            </p:txEl>
                                          </p:spTgt>
                                        </p:tgtEl>
                                        <p:attrNameLst>
                                          <p:attrName>style.visibility</p:attrName>
                                        </p:attrNameLst>
                                      </p:cBhvr>
                                      <p:to>
                                        <p:strVal val="visible"/>
                                      </p:to>
                                    </p:set>
                                    <p:animEffect filter="fade" transition="in">
                                      <p:cBhvr>
                                        <p:cTn dur="300"/>
                                        <p:tgtEl>
                                          <p:spTgt spid="97">
                                            <p:txEl>
                                              <p:pRg end="4" st="4"/>
                                            </p:txEl>
                                          </p:spTgt>
                                        </p:tgtEl>
                                      </p:cBhvr>
                                    </p:animEffect>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97">
                                            <p:txEl>
                                              <p:pRg end="5" st="5"/>
                                            </p:txEl>
                                          </p:spTgt>
                                        </p:tgtEl>
                                        <p:attrNameLst>
                                          <p:attrName>style.visibility</p:attrName>
                                        </p:attrNameLst>
                                      </p:cBhvr>
                                      <p:to>
                                        <p:strVal val="visible"/>
                                      </p:to>
                                    </p:set>
                                    <p:animEffect filter="fade" transition="in">
                                      <p:cBhvr>
                                        <p:cTn dur="300"/>
                                        <p:tgtEl>
                                          <p:spTgt spid="97">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pic>
        <p:nvPicPr>
          <p:cNvPr id="102" name="Google Shape;102;p18"/>
          <p:cNvPicPr preferRelativeResize="0"/>
          <p:nvPr/>
        </p:nvPicPr>
        <p:blipFill rotWithShape="1">
          <a:blip r:embed="rId3">
            <a:alphaModFix amt="48000"/>
          </a:blip>
          <a:srcRect b="9583" l="0" r="0" t="13071"/>
          <a:stretch/>
        </p:blipFill>
        <p:spPr>
          <a:xfrm>
            <a:off x="0" y="0"/>
            <a:ext cx="9143999" cy="5143501"/>
          </a:xfrm>
          <a:prstGeom prst="rect">
            <a:avLst/>
          </a:prstGeom>
          <a:noFill/>
          <a:ln>
            <a:noFill/>
          </a:ln>
        </p:spPr>
      </p:pic>
      <p:sp>
        <p:nvSpPr>
          <p:cNvPr id="103" name="Google Shape;103;p18"/>
          <p:cNvSpPr txBox="1"/>
          <p:nvPr/>
        </p:nvSpPr>
        <p:spPr>
          <a:xfrm>
            <a:off x="288250" y="138217"/>
            <a:ext cx="1474200" cy="60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it" sz="2600">
                <a:latin typeface="Source Sans 3"/>
                <a:ea typeface="Source Sans 3"/>
                <a:cs typeface="Source Sans 3"/>
                <a:sym typeface="Source Sans 3"/>
              </a:rPr>
              <a:t>Concept </a:t>
            </a:r>
            <a:endParaRPr b="1" sz="2600">
              <a:latin typeface="Source Sans 3"/>
              <a:ea typeface="Source Sans 3"/>
              <a:cs typeface="Source Sans 3"/>
              <a:sym typeface="Source Sans 3"/>
            </a:endParaRPr>
          </a:p>
        </p:txBody>
      </p:sp>
      <p:sp>
        <p:nvSpPr>
          <p:cNvPr id="104" name="Google Shape;104;p18"/>
          <p:cNvSpPr txBox="1"/>
          <p:nvPr/>
        </p:nvSpPr>
        <p:spPr>
          <a:xfrm>
            <a:off x="589950" y="612750"/>
            <a:ext cx="7964100" cy="248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it" sz="2100">
                <a:latin typeface="Source Sans 3"/>
                <a:ea typeface="Source Sans 3"/>
                <a:cs typeface="Source Sans 3"/>
                <a:sym typeface="Source Sans 3"/>
              </a:rPr>
              <a:t>Description</a:t>
            </a:r>
            <a:endParaRPr b="1" sz="2100">
              <a:latin typeface="Source Sans 3"/>
              <a:ea typeface="Source Sans 3"/>
              <a:cs typeface="Source Sans 3"/>
              <a:sym typeface="Source Sans 3"/>
            </a:endParaRPr>
          </a:p>
          <a:p>
            <a:pPr indent="0" lvl="0" marL="0" rtl="0" algn="l">
              <a:spcBef>
                <a:spcPts val="0"/>
              </a:spcBef>
              <a:spcAft>
                <a:spcPts val="0"/>
              </a:spcAft>
              <a:buClr>
                <a:schemeClr val="dk1"/>
              </a:buClr>
              <a:buSzPts val="1100"/>
              <a:buFont typeface="Arial"/>
              <a:buNone/>
            </a:pPr>
            <a:r>
              <a:rPr lang="it" sz="1900">
                <a:latin typeface="Source Sans 3"/>
                <a:ea typeface="Source Sans 3"/>
                <a:cs typeface="Source Sans 3"/>
                <a:sym typeface="Source Sans 3"/>
              </a:rPr>
              <a:t>Mystery’s Lens is a </a:t>
            </a:r>
            <a:r>
              <a:rPr b="1" lang="it" sz="1900">
                <a:latin typeface="Source Sans 3"/>
                <a:ea typeface="Source Sans 3"/>
                <a:cs typeface="Source Sans 3"/>
                <a:sym typeface="Source Sans 3"/>
              </a:rPr>
              <a:t>2D platformer for PC</a:t>
            </a:r>
            <a:r>
              <a:rPr lang="it" sz="1900">
                <a:latin typeface="Source Sans 3"/>
                <a:ea typeface="Source Sans 3"/>
                <a:cs typeface="Source Sans 3"/>
                <a:sym typeface="Source Sans 3"/>
              </a:rPr>
              <a:t>.</a:t>
            </a:r>
            <a:endParaRPr sz="1900">
              <a:latin typeface="Source Sans 3"/>
              <a:ea typeface="Source Sans 3"/>
              <a:cs typeface="Source Sans 3"/>
              <a:sym typeface="Source Sans 3"/>
            </a:endParaRPr>
          </a:p>
          <a:p>
            <a:pPr indent="0" lvl="0" marL="0" rtl="0" algn="l">
              <a:spcBef>
                <a:spcPts val="0"/>
              </a:spcBef>
              <a:spcAft>
                <a:spcPts val="0"/>
              </a:spcAft>
              <a:buClr>
                <a:schemeClr val="dk1"/>
              </a:buClr>
              <a:buSzPts val="1100"/>
              <a:buFont typeface="Arial"/>
              <a:buNone/>
            </a:pPr>
            <a:r>
              <a:rPr lang="it" sz="1900">
                <a:latin typeface="Source Sans 3"/>
                <a:ea typeface="Source Sans 3"/>
                <a:cs typeface="Source Sans 3"/>
                <a:sym typeface="Source Sans 3"/>
              </a:rPr>
              <a:t>As players progress through the enchanting forest, they will encounter </a:t>
            </a:r>
            <a:r>
              <a:rPr b="1" lang="it" sz="1900">
                <a:latin typeface="Source Sans 3"/>
                <a:ea typeface="Source Sans 3"/>
                <a:cs typeface="Source Sans 3"/>
                <a:sym typeface="Source Sans 3"/>
              </a:rPr>
              <a:t>unique</a:t>
            </a:r>
            <a:endParaRPr b="1" sz="1900">
              <a:latin typeface="Source Sans 3"/>
              <a:ea typeface="Source Sans 3"/>
              <a:cs typeface="Source Sans 3"/>
              <a:sym typeface="Source Sans 3"/>
            </a:endParaRPr>
          </a:p>
          <a:p>
            <a:pPr indent="0" lvl="0" marL="0" rtl="0" algn="l">
              <a:spcBef>
                <a:spcPts val="0"/>
              </a:spcBef>
              <a:spcAft>
                <a:spcPts val="0"/>
              </a:spcAft>
              <a:buNone/>
            </a:pPr>
            <a:r>
              <a:rPr b="1" lang="it" sz="1900">
                <a:latin typeface="Source Sans 3"/>
                <a:ea typeface="Source Sans 3"/>
                <a:cs typeface="Source Sans 3"/>
                <a:sym typeface="Source Sans 3"/>
              </a:rPr>
              <a:t>challenges in each level</a:t>
            </a:r>
            <a:r>
              <a:rPr lang="it" sz="1900">
                <a:latin typeface="Source Sans 3"/>
                <a:ea typeface="Source Sans 3"/>
                <a:cs typeface="Source Sans 3"/>
                <a:sym typeface="Source Sans 3"/>
              </a:rPr>
              <a:t>.</a:t>
            </a:r>
            <a:endParaRPr sz="1900">
              <a:latin typeface="Source Sans 3"/>
              <a:ea typeface="Source Sans 3"/>
              <a:cs typeface="Source Sans 3"/>
              <a:sym typeface="Source Sans 3"/>
            </a:endParaRPr>
          </a:p>
          <a:p>
            <a:pPr indent="0" lvl="0" marL="0" rtl="0" algn="l">
              <a:spcBef>
                <a:spcPts val="0"/>
              </a:spcBef>
              <a:spcAft>
                <a:spcPts val="0"/>
              </a:spcAft>
              <a:buClr>
                <a:schemeClr val="dk1"/>
              </a:buClr>
              <a:buSzPts val="1100"/>
              <a:buFont typeface="Arial"/>
              <a:buNone/>
            </a:pPr>
            <a:r>
              <a:rPr lang="it" sz="1900">
                <a:latin typeface="Source Sans 3"/>
                <a:ea typeface="Source Sans 3"/>
                <a:cs typeface="Source Sans 3"/>
                <a:sym typeface="Source Sans 3"/>
              </a:rPr>
              <a:t>They must also demonstrate their </a:t>
            </a:r>
            <a:r>
              <a:rPr b="1" lang="it" sz="1900">
                <a:latin typeface="Source Sans 3"/>
                <a:ea typeface="Source Sans 3"/>
                <a:cs typeface="Source Sans 3"/>
                <a:sym typeface="Source Sans 3"/>
              </a:rPr>
              <a:t>knowledge of photography</a:t>
            </a:r>
            <a:r>
              <a:rPr lang="it" sz="1900">
                <a:latin typeface="Source Sans 3"/>
                <a:ea typeface="Source Sans 3"/>
                <a:cs typeface="Source Sans 3"/>
                <a:sym typeface="Source Sans 3"/>
              </a:rPr>
              <a:t> through </a:t>
            </a:r>
            <a:r>
              <a:rPr b="1" lang="it" sz="1900">
                <a:latin typeface="Source Sans 3"/>
                <a:ea typeface="Source Sans 3"/>
                <a:cs typeface="Source Sans 3"/>
                <a:sym typeface="Source Sans 3"/>
              </a:rPr>
              <a:t>themed quizzes</a:t>
            </a:r>
            <a:r>
              <a:rPr lang="it" sz="1900">
                <a:latin typeface="Source Sans 3"/>
                <a:ea typeface="Source Sans 3"/>
                <a:cs typeface="Source Sans 3"/>
                <a:sym typeface="Source Sans 3"/>
              </a:rPr>
              <a:t>. By correctly answering questions related to photography, players can </a:t>
            </a:r>
            <a:r>
              <a:rPr lang="it" sz="1900">
                <a:latin typeface="Source Sans 3"/>
                <a:ea typeface="Source Sans 3"/>
                <a:cs typeface="Source Sans 3"/>
                <a:sym typeface="Source Sans 3"/>
              </a:rPr>
              <a:t>finish the levels or </a:t>
            </a:r>
            <a:r>
              <a:rPr lang="it" sz="1900">
                <a:latin typeface="Source Sans 3"/>
                <a:ea typeface="Source Sans 3"/>
                <a:cs typeface="Source Sans 3"/>
                <a:sym typeface="Source Sans 3"/>
              </a:rPr>
              <a:t>unlock rewards.</a:t>
            </a:r>
            <a:endParaRPr sz="1900">
              <a:latin typeface="Source Sans 3"/>
              <a:ea typeface="Source Sans 3"/>
              <a:cs typeface="Source Sans 3"/>
              <a:sym typeface="Source Sans 3"/>
            </a:endParaRPr>
          </a:p>
          <a:p>
            <a:pPr indent="0" lvl="0" marL="0" rtl="0" algn="l">
              <a:spcBef>
                <a:spcPts val="0"/>
              </a:spcBef>
              <a:spcAft>
                <a:spcPts val="0"/>
              </a:spcAft>
              <a:buNone/>
            </a:pPr>
            <a:r>
              <a:t/>
            </a:r>
            <a:endParaRPr>
              <a:latin typeface="Source Sans 3"/>
              <a:ea typeface="Source Sans 3"/>
              <a:cs typeface="Source Sans 3"/>
              <a:sym typeface="Source Sans 3"/>
            </a:endParaRPr>
          </a:p>
        </p:txBody>
      </p:sp>
      <p:sp>
        <p:nvSpPr>
          <p:cNvPr id="105" name="Google Shape;105;p18"/>
          <p:cNvSpPr txBox="1"/>
          <p:nvPr/>
        </p:nvSpPr>
        <p:spPr>
          <a:xfrm>
            <a:off x="589950" y="3198625"/>
            <a:ext cx="7964100" cy="160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it" sz="2100">
                <a:latin typeface="Source Sans 3"/>
                <a:ea typeface="Source Sans 3"/>
                <a:cs typeface="Source Sans 3"/>
                <a:sym typeface="Source Sans 3"/>
              </a:rPr>
              <a:t>Story</a:t>
            </a:r>
            <a:endParaRPr b="1" sz="2100">
              <a:latin typeface="Source Sans 3"/>
              <a:ea typeface="Source Sans 3"/>
              <a:cs typeface="Source Sans 3"/>
              <a:sym typeface="Source Sans 3"/>
            </a:endParaRPr>
          </a:p>
          <a:p>
            <a:pPr indent="0" lvl="0" marL="0" rtl="0" algn="l">
              <a:spcBef>
                <a:spcPts val="0"/>
              </a:spcBef>
              <a:spcAft>
                <a:spcPts val="0"/>
              </a:spcAft>
              <a:buClr>
                <a:schemeClr val="dk1"/>
              </a:buClr>
              <a:buSzPts val="1100"/>
              <a:buFont typeface="Arial"/>
              <a:buNone/>
            </a:pPr>
            <a:r>
              <a:rPr lang="it" sz="1900">
                <a:solidFill>
                  <a:schemeClr val="dk1"/>
                </a:solidFill>
                <a:latin typeface="Source Sans 3"/>
                <a:ea typeface="Source Sans 3"/>
                <a:cs typeface="Source Sans 3"/>
                <a:sym typeface="Source Sans 3"/>
              </a:rPr>
              <a:t>The protagonist is a skilled and brave photographer exploring a fantasy forest filled with supernatural beings  on a quest to </a:t>
            </a:r>
            <a:r>
              <a:rPr b="1" lang="it" sz="1900">
                <a:solidFill>
                  <a:schemeClr val="dk1"/>
                </a:solidFill>
                <a:latin typeface="Source Sans 3"/>
                <a:ea typeface="Source Sans 3"/>
                <a:cs typeface="Source Sans 3"/>
                <a:sym typeface="Source Sans 3"/>
              </a:rPr>
              <a:t>uncover the truth behind a</a:t>
            </a:r>
            <a:endParaRPr b="1" sz="1900">
              <a:solidFill>
                <a:schemeClr val="dk1"/>
              </a:solidFill>
              <a:latin typeface="Source Sans 3"/>
              <a:ea typeface="Source Sans 3"/>
              <a:cs typeface="Source Sans 3"/>
              <a:sym typeface="Source Sans 3"/>
            </a:endParaRPr>
          </a:p>
          <a:p>
            <a:pPr indent="0" lvl="0" marL="0" rtl="0" algn="l">
              <a:spcBef>
                <a:spcPts val="0"/>
              </a:spcBef>
              <a:spcAft>
                <a:spcPts val="0"/>
              </a:spcAft>
              <a:buClr>
                <a:schemeClr val="dk1"/>
              </a:buClr>
              <a:buSzPts val="1100"/>
              <a:buFont typeface="Arial"/>
              <a:buNone/>
            </a:pPr>
            <a:r>
              <a:rPr b="1" lang="it" sz="1900">
                <a:solidFill>
                  <a:schemeClr val="dk1"/>
                </a:solidFill>
                <a:latin typeface="Source Sans 3"/>
                <a:ea typeface="Source Sans 3"/>
                <a:cs typeface="Source Sans 3"/>
                <a:sym typeface="Source Sans 3"/>
              </a:rPr>
              <a:t>legendary monster</a:t>
            </a:r>
            <a:r>
              <a:rPr lang="it" sz="1900">
                <a:solidFill>
                  <a:schemeClr val="dk1"/>
                </a:solidFill>
                <a:latin typeface="Source Sans 3"/>
                <a:ea typeface="Source Sans 3"/>
                <a:cs typeface="Source Sans 3"/>
                <a:sym typeface="Source Sans 3"/>
              </a:rPr>
              <a:t>. To reach the monster’s lair at the heart of the forest, the protagonist must overcome various obstacles. </a:t>
            </a:r>
            <a:endParaRPr sz="1900">
              <a:solidFill>
                <a:schemeClr val="dk1"/>
              </a:solidFill>
              <a:latin typeface="Source Sans 3"/>
              <a:ea typeface="Source Sans 3"/>
              <a:cs typeface="Source Sans 3"/>
              <a:sym typeface="Source Sans 3"/>
            </a:endParaRPr>
          </a:p>
          <a:p>
            <a:pPr indent="0" lvl="0" marL="0" rtl="0" algn="l">
              <a:spcBef>
                <a:spcPts val="0"/>
              </a:spcBef>
              <a:spcAft>
                <a:spcPts val="0"/>
              </a:spcAft>
              <a:buClr>
                <a:schemeClr val="dk1"/>
              </a:buClr>
              <a:buSzPts val="1100"/>
              <a:buFont typeface="Arial"/>
              <a:buNone/>
            </a:pPr>
            <a:r>
              <a:t/>
            </a:r>
            <a:endParaRPr sz="1800">
              <a:solidFill>
                <a:schemeClr val="dk1"/>
              </a:solidFill>
              <a:latin typeface="Source Sans 3"/>
              <a:ea typeface="Source Sans 3"/>
              <a:cs typeface="Source Sans 3"/>
              <a:sym typeface="Source Sans 3"/>
            </a:endParaRPr>
          </a:p>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103"/>
                                        </p:tgtEl>
                                        <p:attrNameLst>
                                          <p:attrName>style.visibility</p:attrName>
                                        </p:attrNameLst>
                                      </p:cBhvr>
                                      <p:to>
                                        <p:strVal val="visible"/>
                                      </p:to>
                                    </p:set>
                                    <p:animEffect filter="fade" transition="in">
                                      <p:cBhvr>
                                        <p:cTn dur="1000"/>
                                        <p:tgtEl>
                                          <p:spTgt spid="103"/>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04"/>
                                        </p:tgtEl>
                                        <p:attrNameLst>
                                          <p:attrName>style.visibility</p:attrName>
                                        </p:attrNameLst>
                                      </p:cBhvr>
                                      <p:to>
                                        <p:strVal val="visible"/>
                                      </p:to>
                                    </p:set>
                                    <p:animEffect filter="fade" transition="in">
                                      <p:cBhvr>
                                        <p:cTn dur="1000"/>
                                        <p:tgtEl>
                                          <p:spTgt spid="104"/>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105"/>
                                        </p:tgtEl>
                                        <p:attrNameLst>
                                          <p:attrName>style.visibility</p:attrName>
                                        </p:attrNameLst>
                                      </p:cBhvr>
                                      <p:to>
                                        <p:strVal val="visible"/>
                                      </p:to>
                                    </p:set>
                                    <p:animEffect filter="fade" transition="in">
                                      <p:cBhvr>
                                        <p:cTn dur="1000"/>
                                        <p:tgtEl>
                                          <p:spTgt spid="10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pic>
        <p:nvPicPr>
          <p:cNvPr id="110" name="Google Shape;110;p19"/>
          <p:cNvPicPr preferRelativeResize="0"/>
          <p:nvPr/>
        </p:nvPicPr>
        <p:blipFill rotWithShape="1">
          <a:blip r:embed="rId3">
            <a:alphaModFix/>
          </a:blip>
          <a:srcRect b="12468" l="0" r="0" t="10186"/>
          <a:stretch/>
        </p:blipFill>
        <p:spPr>
          <a:xfrm>
            <a:off x="0" y="0"/>
            <a:ext cx="9143999" cy="5143501"/>
          </a:xfrm>
          <a:prstGeom prst="rect">
            <a:avLst/>
          </a:prstGeom>
          <a:noFill/>
          <a:ln>
            <a:noFill/>
          </a:ln>
        </p:spPr>
      </p:pic>
      <p:sp>
        <p:nvSpPr>
          <p:cNvPr id="111" name="Google Shape;111;p19"/>
          <p:cNvSpPr/>
          <p:nvPr/>
        </p:nvSpPr>
        <p:spPr>
          <a:xfrm>
            <a:off x="1073250" y="385800"/>
            <a:ext cx="6997500" cy="4371900"/>
          </a:xfrm>
          <a:prstGeom prst="roundRect">
            <a:avLst>
              <a:gd fmla="val 16667" name="adj"/>
            </a:avLst>
          </a:prstGeom>
          <a:solidFill>
            <a:srgbClr val="FFFFFF">
              <a:alpha val="43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9"/>
          <p:cNvSpPr txBox="1"/>
          <p:nvPr/>
        </p:nvSpPr>
        <p:spPr>
          <a:xfrm>
            <a:off x="1387350" y="520425"/>
            <a:ext cx="6369300" cy="41109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it" sz="2000">
                <a:latin typeface="Source Sans 3"/>
                <a:ea typeface="Source Sans 3"/>
                <a:cs typeface="Source Sans 3"/>
                <a:sym typeface="Source Sans 3"/>
              </a:rPr>
              <a:t>It combines elements of </a:t>
            </a:r>
            <a:r>
              <a:rPr i="1" lang="it" sz="2000">
                <a:solidFill>
                  <a:schemeClr val="lt1"/>
                </a:solidFill>
                <a:latin typeface="Source Sans 3"/>
                <a:ea typeface="Source Sans 3"/>
                <a:cs typeface="Source Sans 3"/>
                <a:sym typeface="Source Sans 3"/>
              </a:rPr>
              <a:t>platforming, puzzle-solving, </a:t>
            </a:r>
            <a:endParaRPr i="1" sz="2000">
              <a:solidFill>
                <a:schemeClr val="lt1"/>
              </a:solidFill>
              <a:latin typeface="Source Sans 3"/>
              <a:ea typeface="Source Sans 3"/>
              <a:cs typeface="Source Sans 3"/>
              <a:sym typeface="Source Sans 3"/>
            </a:endParaRPr>
          </a:p>
          <a:p>
            <a:pPr indent="0" lvl="0" marL="0" rtl="0" algn="just">
              <a:spcBef>
                <a:spcPts val="0"/>
              </a:spcBef>
              <a:spcAft>
                <a:spcPts val="0"/>
              </a:spcAft>
              <a:buClr>
                <a:schemeClr val="dk1"/>
              </a:buClr>
              <a:buSzPts val="1100"/>
              <a:buFont typeface="Arial"/>
              <a:buNone/>
            </a:pPr>
            <a:r>
              <a:rPr i="1" lang="it" sz="2000">
                <a:solidFill>
                  <a:schemeClr val="lt1"/>
                </a:solidFill>
                <a:latin typeface="Source Sans 3"/>
                <a:ea typeface="Source Sans 3"/>
                <a:cs typeface="Source Sans 3"/>
                <a:sym typeface="Source Sans 3"/>
              </a:rPr>
              <a:t>and photography mechanics</a:t>
            </a:r>
            <a:r>
              <a:rPr lang="it" sz="2000">
                <a:latin typeface="Source Sans 3"/>
                <a:ea typeface="Source Sans 3"/>
                <a:cs typeface="Source Sans 3"/>
                <a:sym typeface="Source Sans 3"/>
              </a:rPr>
              <a:t> to create an engaging and immersive experience.</a:t>
            </a:r>
            <a:endParaRPr sz="2000">
              <a:latin typeface="Source Sans 3"/>
              <a:ea typeface="Source Sans 3"/>
              <a:cs typeface="Source Sans 3"/>
              <a:sym typeface="Source Sans 3"/>
            </a:endParaRPr>
          </a:p>
          <a:p>
            <a:pPr indent="0" lvl="0" marL="0" rtl="0" algn="just">
              <a:spcBef>
                <a:spcPts val="0"/>
              </a:spcBef>
              <a:spcAft>
                <a:spcPts val="0"/>
              </a:spcAft>
              <a:buNone/>
            </a:pPr>
            <a:r>
              <a:rPr b="1" lang="it" sz="2000">
                <a:latin typeface="Source Sans 3"/>
                <a:ea typeface="Source Sans 3"/>
                <a:cs typeface="Source Sans 3"/>
                <a:sym typeface="Source Sans 3"/>
              </a:rPr>
              <a:t>Core objective</a:t>
            </a:r>
            <a:r>
              <a:rPr lang="it" sz="2000">
                <a:latin typeface="Source Sans 3"/>
                <a:ea typeface="Source Sans 3"/>
                <a:cs typeface="Source Sans 3"/>
                <a:sym typeface="Source Sans 3"/>
              </a:rPr>
              <a:t>: to reach the center of the forest and find the lair of the legendary monster. </a:t>
            </a:r>
            <a:endParaRPr sz="2000">
              <a:latin typeface="Source Sans 3"/>
              <a:ea typeface="Source Sans 3"/>
              <a:cs typeface="Source Sans 3"/>
              <a:sym typeface="Source Sans 3"/>
            </a:endParaRPr>
          </a:p>
          <a:p>
            <a:pPr indent="0" lvl="0" marL="0" rtl="0" algn="just">
              <a:spcBef>
                <a:spcPts val="0"/>
              </a:spcBef>
              <a:spcAft>
                <a:spcPts val="0"/>
              </a:spcAft>
              <a:buClr>
                <a:schemeClr val="dk1"/>
              </a:buClr>
              <a:buSzPts val="1100"/>
              <a:buFont typeface="Arial"/>
              <a:buNone/>
            </a:pPr>
            <a:r>
              <a:rPr lang="it" sz="2000">
                <a:latin typeface="Source Sans 3"/>
                <a:ea typeface="Source Sans 3"/>
                <a:cs typeface="Source Sans 3"/>
                <a:sym typeface="Source Sans 3"/>
              </a:rPr>
              <a:t>Along the way, players encounter </a:t>
            </a:r>
            <a:r>
              <a:rPr b="1" lang="it" sz="2000">
                <a:latin typeface="Source Sans 3"/>
                <a:ea typeface="Source Sans 3"/>
                <a:cs typeface="Source Sans 3"/>
                <a:sym typeface="Source Sans 3"/>
              </a:rPr>
              <a:t>various obstacles</a:t>
            </a:r>
            <a:r>
              <a:rPr lang="it" sz="2000">
                <a:latin typeface="Source Sans 3"/>
                <a:ea typeface="Source Sans 3"/>
                <a:cs typeface="Source Sans 3"/>
                <a:sym typeface="Source Sans 3"/>
              </a:rPr>
              <a:t>, such as </a:t>
            </a:r>
            <a:r>
              <a:rPr i="1" lang="it" sz="2000">
                <a:solidFill>
                  <a:schemeClr val="lt1"/>
                </a:solidFill>
                <a:latin typeface="Source Sans 3"/>
                <a:ea typeface="Source Sans 3"/>
                <a:cs typeface="Source Sans 3"/>
                <a:sym typeface="Source Sans 3"/>
              </a:rPr>
              <a:t>hostile animals, mischievous creatures, and treacherous streams or poisonous plants</a:t>
            </a:r>
            <a:r>
              <a:rPr lang="it" sz="2000">
                <a:latin typeface="Source Sans 3"/>
                <a:ea typeface="Source Sans 3"/>
                <a:cs typeface="Source Sans 3"/>
                <a:sym typeface="Source Sans 3"/>
              </a:rPr>
              <a:t>.</a:t>
            </a:r>
            <a:endParaRPr sz="2000">
              <a:latin typeface="Source Sans 3"/>
              <a:ea typeface="Source Sans 3"/>
              <a:cs typeface="Source Sans 3"/>
              <a:sym typeface="Source Sans 3"/>
            </a:endParaRPr>
          </a:p>
          <a:p>
            <a:pPr indent="0" lvl="0" marL="0" rtl="0" algn="just">
              <a:spcBef>
                <a:spcPts val="0"/>
              </a:spcBef>
              <a:spcAft>
                <a:spcPts val="0"/>
              </a:spcAft>
              <a:buNone/>
            </a:pPr>
            <a:r>
              <a:rPr lang="it" sz="2000">
                <a:latin typeface="Source Sans 3"/>
                <a:ea typeface="Source Sans 3"/>
                <a:cs typeface="Source Sans 3"/>
                <a:sym typeface="Source Sans 3"/>
              </a:rPr>
              <a:t>As a photographer, the protagonist possesses a magical </a:t>
            </a:r>
            <a:r>
              <a:rPr b="1" lang="it" sz="2000">
                <a:latin typeface="Source Sans 3"/>
                <a:ea typeface="Source Sans 3"/>
                <a:cs typeface="Source Sans 3"/>
                <a:sym typeface="Source Sans 3"/>
              </a:rPr>
              <a:t>camera with special abilities</a:t>
            </a:r>
            <a:r>
              <a:rPr lang="it" sz="2000">
                <a:latin typeface="Source Sans 3"/>
                <a:ea typeface="Source Sans 3"/>
                <a:cs typeface="Source Sans 3"/>
                <a:sym typeface="Source Sans 3"/>
              </a:rPr>
              <a:t>. </a:t>
            </a:r>
            <a:endParaRPr sz="2000">
              <a:latin typeface="Source Sans 3"/>
              <a:ea typeface="Source Sans 3"/>
              <a:cs typeface="Source Sans 3"/>
              <a:sym typeface="Source Sans 3"/>
            </a:endParaRPr>
          </a:p>
          <a:p>
            <a:pPr indent="0" lvl="0" marL="0" rtl="0" algn="just">
              <a:spcBef>
                <a:spcPts val="0"/>
              </a:spcBef>
              <a:spcAft>
                <a:spcPts val="0"/>
              </a:spcAft>
              <a:buClr>
                <a:schemeClr val="dk1"/>
              </a:buClr>
              <a:buSzPts val="1100"/>
              <a:buFont typeface="Arial"/>
              <a:buNone/>
            </a:pPr>
            <a:r>
              <a:rPr lang="it" sz="2000">
                <a:latin typeface="Source Sans 3"/>
                <a:ea typeface="Source Sans 3"/>
                <a:cs typeface="Source Sans 3"/>
                <a:sym typeface="Source Sans 3"/>
              </a:rPr>
              <a:t>Players must strategically utilize these camera abilities to overcome obstacles, unlock secret areas, and progress through the game.</a:t>
            </a:r>
            <a:endParaRPr sz="2000">
              <a:latin typeface="Source Sans 3"/>
              <a:ea typeface="Source Sans 3"/>
              <a:cs typeface="Source Sans 3"/>
              <a:sym typeface="Source Sans 3"/>
            </a:endParaRPr>
          </a:p>
          <a:p>
            <a:pPr indent="0" lvl="0" marL="0" rtl="0" algn="just">
              <a:spcBef>
                <a:spcPts val="0"/>
              </a:spcBef>
              <a:spcAft>
                <a:spcPts val="0"/>
              </a:spcAft>
              <a:buNone/>
            </a:pPr>
            <a:r>
              <a:t/>
            </a:r>
            <a:endParaRPr sz="2000">
              <a:latin typeface="Source Sans 3"/>
              <a:ea typeface="Source Sans 3"/>
              <a:cs typeface="Source Sans 3"/>
              <a:sym typeface="Source Sans 3"/>
            </a:endParaRPr>
          </a:p>
        </p:txBody>
      </p:sp>
      <p:sp>
        <p:nvSpPr>
          <p:cNvPr id="113" name="Google Shape;113;p19"/>
          <p:cNvSpPr txBox="1"/>
          <p:nvPr/>
        </p:nvSpPr>
        <p:spPr>
          <a:xfrm>
            <a:off x="3718950" y="88475"/>
            <a:ext cx="1706100" cy="518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it" sz="2400">
                <a:solidFill>
                  <a:schemeClr val="lt1"/>
                </a:solidFill>
                <a:latin typeface="Source Sans 3"/>
                <a:ea typeface="Source Sans 3"/>
                <a:cs typeface="Source Sans 3"/>
                <a:sym typeface="Source Sans 3"/>
              </a:rPr>
              <a:t>Gameplay</a:t>
            </a:r>
            <a:endParaRPr>
              <a:solidFill>
                <a:schemeClr val="lt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111"/>
                                        </p:tgtEl>
                                        <p:attrNameLst>
                                          <p:attrName>style.visibility</p:attrName>
                                        </p:attrNameLst>
                                      </p:cBhvr>
                                      <p:to>
                                        <p:strVal val="visible"/>
                                      </p:to>
                                    </p:set>
                                    <p:animEffect filter="fade" transition="in">
                                      <p:cBhvr>
                                        <p:cTn dur="500"/>
                                        <p:tgtEl>
                                          <p:spTgt spid="111"/>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12">
                                            <p:txEl>
                                              <p:pRg end="0" st="0"/>
                                            </p:txEl>
                                          </p:spTgt>
                                        </p:tgtEl>
                                        <p:attrNameLst>
                                          <p:attrName>style.visibility</p:attrName>
                                        </p:attrNameLst>
                                      </p:cBhvr>
                                      <p:to>
                                        <p:strVal val="visible"/>
                                      </p:to>
                                    </p:set>
                                    <p:animEffect filter="fade" transition="in">
                                      <p:cBhvr>
                                        <p:cTn dur="500"/>
                                        <p:tgtEl>
                                          <p:spTgt spid="112">
                                            <p:txEl>
                                              <p:pRg end="0" st="0"/>
                                            </p:txEl>
                                          </p:spTgt>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12">
                                            <p:txEl>
                                              <p:pRg end="1" st="1"/>
                                            </p:txEl>
                                          </p:spTgt>
                                        </p:tgtEl>
                                        <p:attrNameLst>
                                          <p:attrName>style.visibility</p:attrName>
                                        </p:attrNameLst>
                                      </p:cBhvr>
                                      <p:to>
                                        <p:strVal val="visible"/>
                                      </p:to>
                                    </p:set>
                                    <p:animEffect filter="fade" transition="in">
                                      <p:cBhvr>
                                        <p:cTn dur="500"/>
                                        <p:tgtEl>
                                          <p:spTgt spid="112">
                                            <p:txEl>
                                              <p:pRg end="1" st="1"/>
                                            </p:txEl>
                                          </p:spTgt>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112">
                                            <p:txEl>
                                              <p:pRg end="2" st="2"/>
                                            </p:txEl>
                                          </p:spTgt>
                                        </p:tgtEl>
                                        <p:attrNameLst>
                                          <p:attrName>style.visibility</p:attrName>
                                        </p:attrNameLst>
                                      </p:cBhvr>
                                      <p:to>
                                        <p:strVal val="visible"/>
                                      </p:to>
                                    </p:set>
                                    <p:animEffect filter="fade" transition="in">
                                      <p:cBhvr>
                                        <p:cTn dur="500"/>
                                        <p:tgtEl>
                                          <p:spTgt spid="112">
                                            <p:txEl>
                                              <p:pRg end="2" st="2"/>
                                            </p:txEl>
                                          </p:spTgt>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112">
                                            <p:txEl>
                                              <p:pRg end="3" st="3"/>
                                            </p:txEl>
                                          </p:spTgt>
                                        </p:tgtEl>
                                        <p:attrNameLst>
                                          <p:attrName>style.visibility</p:attrName>
                                        </p:attrNameLst>
                                      </p:cBhvr>
                                      <p:to>
                                        <p:strVal val="visible"/>
                                      </p:to>
                                    </p:set>
                                    <p:animEffect filter="fade" transition="in">
                                      <p:cBhvr>
                                        <p:cTn dur="500"/>
                                        <p:tgtEl>
                                          <p:spTgt spid="112">
                                            <p:txEl>
                                              <p:pRg end="3" st="3"/>
                                            </p:txEl>
                                          </p:spTgt>
                                        </p:tgtEl>
                                      </p:cBhvr>
                                    </p:animEffect>
                                  </p:childTnLst>
                                </p:cTn>
                              </p:par>
                            </p:childTnLst>
                          </p:cTn>
                        </p:par>
                        <p:par>
                          <p:cTn fill="hold">
                            <p:stCondLst>
                              <p:cond delay="2500"/>
                            </p:stCondLst>
                            <p:childTnLst>
                              <p:par>
                                <p:cTn fill="hold" nodeType="afterEffect" presetClass="entr" presetID="10" presetSubtype="0">
                                  <p:stCondLst>
                                    <p:cond delay="0"/>
                                  </p:stCondLst>
                                  <p:childTnLst>
                                    <p:set>
                                      <p:cBhvr>
                                        <p:cTn dur="1" fill="hold">
                                          <p:stCondLst>
                                            <p:cond delay="0"/>
                                          </p:stCondLst>
                                        </p:cTn>
                                        <p:tgtEl>
                                          <p:spTgt spid="112">
                                            <p:txEl>
                                              <p:pRg end="4" st="4"/>
                                            </p:txEl>
                                          </p:spTgt>
                                        </p:tgtEl>
                                        <p:attrNameLst>
                                          <p:attrName>style.visibility</p:attrName>
                                        </p:attrNameLst>
                                      </p:cBhvr>
                                      <p:to>
                                        <p:strVal val="visible"/>
                                      </p:to>
                                    </p:set>
                                    <p:animEffect filter="fade" transition="in">
                                      <p:cBhvr>
                                        <p:cTn dur="500"/>
                                        <p:tgtEl>
                                          <p:spTgt spid="112">
                                            <p:txEl>
                                              <p:pRg end="4" st="4"/>
                                            </p:txEl>
                                          </p:spTgt>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112">
                                            <p:txEl>
                                              <p:pRg end="5" st="5"/>
                                            </p:txEl>
                                          </p:spTgt>
                                        </p:tgtEl>
                                        <p:attrNameLst>
                                          <p:attrName>style.visibility</p:attrName>
                                        </p:attrNameLst>
                                      </p:cBhvr>
                                      <p:to>
                                        <p:strVal val="visible"/>
                                      </p:to>
                                    </p:set>
                                    <p:animEffect filter="fade" transition="in">
                                      <p:cBhvr>
                                        <p:cTn dur="500"/>
                                        <p:tgtEl>
                                          <p:spTgt spid="112">
                                            <p:txEl>
                                              <p:pRg end="5" st="5"/>
                                            </p:txEl>
                                          </p:spTgt>
                                        </p:tgtEl>
                                      </p:cBhvr>
                                    </p:animEffect>
                                  </p:childTnLst>
                                </p:cTn>
                              </p:par>
                            </p:childTnLst>
                          </p:cTn>
                        </p:par>
                        <p:par>
                          <p:cTn fill="hold">
                            <p:stCondLst>
                              <p:cond delay="3500"/>
                            </p:stCondLst>
                            <p:childTnLst>
                              <p:par>
                                <p:cTn fill="hold" nodeType="afterEffect" presetClass="entr" presetID="10" presetSubtype="0">
                                  <p:stCondLst>
                                    <p:cond delay="0"/>
                                  </p:stCondLst>
                                  <p:childTnLst>
                                    <p:set>
                                      <p:cBhvr>
                                        <p:cTn dur="1" fill="hold">
                                          <p:stCondLst>
                                            <p:cond delay="0"/>
                                          </p:stCondLst>
                                        </p:cTn>
                                        <p:tgtEl>
                                          <p:spTgt spid="112">
                                            <p:txEl>
                                              <p:pRg end="6" st="6"/>
                                            </p:txEl>
                                          </p:spTgt>
                                        </p:tgtEl>
                                        <p:attrNameLst>
                                          <p:attrName>style.visibility</p:attrName>
                                        </p:attrNameLst>
                                      </p:cBhvr>
                                      <p:to>
                                        <p:strVal val="visible"/>
                                      </p:to>
                                    </p:set>
                                    <p:animEffect filter="fade" transition="in">
                                      <p:cBhvr>
                                        <p:cTn dur="500"/>
                                        <p:tgtEl>
                                          <p:spTgt spid="112">
                                            <p:txEl>
                                              <p:pRg end="6" st="6"/>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pic>
        <p:nvPicPr>
          <p:cNvPr id="118" name="Google Shape;118;p20"/>
          <p:cNvPicPr preferRelativeResize="0"/>
          <p:nvPr/>
        </p:nvPicPr>
        <p:blipFill rotWithShape="1">
          <a:blip r:embed="rId3">
            <a:alphaModFix/>
          </a:blip>
          <a:srcRect b="7401" l="0" r="0" t="15252"/>
          <a:stretch/>
        </p:blipFill>
        <p:spPr>
          <a:xfrm>
            <a:off x="0" y="0"/>
            <a:ext cx="9143999" cy="5143501"/>
          </a:xfrm>
          <a:prstGeom prst="rect">
            <a:avLst/>
          </a:prstGeom>
          <a:noFill/>
          <a:ln>
            <a:noFill/>
          </a:ln>
        </p:spPr>
      </p:pic>
      <p:sp>
        <p:nvSpPr>
          <p:cNvPr id="119" name="Google Shape;119;p20"/>
          <p:cNvSpPr/>
          <p:nvPr/>
        </p:nvSpPr>
        <p:spPr>
          <a:xfrm>
            <a:off x="964950" y="425250"/>
            <a:ext cx="7214100" cy="4293000"/>
          </a:xfrm>
          <a:prstGeom prst="roundRect">
            <a:avLst>
              <a:gd fmla="val 16667" name="adj"/>
            </a:avLst>
          </a:prstGeom>
          <a:solidFill>
            <a:srgbClr val="000000">
              <a:alpha val="64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0" name="Google Shape;120;p20"/>
          <p:cNvPicPr preferRelativeResize="0"/>
          <p:nvPr/>
        </p:nvPicPr>
        <p:blipFill>
          <a:blip r:embed="rId4">
            <a:alphaModFix/>
          </a:blip>
          <a:stretch>
            <a:fillRect/>
          </a:stretch>
        </p:blipFill>
        <p:spPr>
          <a:xfrm>
            <a:off x="1254900" y="633813"/>
            <a:ext cx="6634200" cy="3875875"/>
          </a:xfrm>
          <a:prstGeom prst="rect">
            <a:avLst/>
          </a:prstGeom>
          <a:noFill/>
          <a:ln>
            <a:noFill/>
          </a:ln>
        </p:spPr>
      </p:pic>
      <p:sp>
        <p:nvSpPr>
          <p:cNvPr id="121" name="Google Shape;121;p20"/>
          <p:cNvSpPr txBox="1"/>
          <p:nvPr/>
        </p:nvSpPr>
        <p:spPr>
          <a:xfrm>
            <a:off x="3892800" y="132325"/>
            <a:ext cx="1358400" cy="567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it" sz="2400">
                <a:solidFill>
                  <a:schemeClr val="lt1"/>
                </a:solidFill>
                <a:latin typeface="Source Sans 3 ExtraBold"/>
                <a:ea typeface="Source Sans 3 ExtraBold"/>
                <a:cs typeface="Source Sans 3 ExtraBold"/>
                <a:sym typeface="Source Sans 3 ExtraBold"/>
              </a:rPr>
              <a:t>Controls</a:t>
            </a:r>
            <a:endParaRPr sz="2400">
              <a:solidFill>
                <a:schemeClr val="lt1"/>
              </a:solidFill>
              <a:latin typeface="Source Sans 3 ExtraBold"/>
              <a:ea typeface="Source Sans 3 ExtraBold"/>
              <a:cs typeface="Source Sans 3 ExtraBold"/>
              <a:sym typeface="Source Sans 3 Extra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120"/>
                                        </p:tgtEl>
                                        <p:attrNameLst>
                                          <p:attrName>style.visibility</p:attrName>
                                        </p:attrNameLst>
                                      </p:cBhvr>
                                      <p:to>
                                        <p:strVal val="visible"/>
                                      </p:to>
                                    </p:set>
                                    <p:animEffect filter="fade" transition="in">
                                      <p:cBhvr>
                                        <p:cTn dur="1000"/>
                                        <p:tgtEl>
                                          <p:spTgt spid="120"/>
                                        </p:tgtEl>
                                      </p:cBhvr>
                                    </p:animEffect>
                                  </p:childTnLst>
                                </p:cTn>
                              </p:par>
                              <p:par>
                                <p:cTn fill="hold" nodeType="withEffect" presetClass="entr" presetID="10" presetSubtype="0">
                                  <p:stCondLst>
                                    <p:cond delay="0"/>
                                  </p:stCondLst>
                                  <p:childTnLst>
                                    <p:set>
                                      <p:cBhvr>
                                        <p:cTn dur="1" fill="hold">
                                          <p:stCondLst>
                                            <p:cond delay="0"/>
                                          </p:stCondLst>
                                        </p:cTn>
                                        <p:tgtEl>
                                          <p:spTgt spid="121"/>
                                        </p:tgtEl>
                                        <p:attrNameLst>
                                          <p:attrName>style.visibility</p:attrName>
                                        </p:attrNameLst>
                                      </p:cBhvr>
                                      <p:to>
                                        <p:strVal val="visible"/>
                                      </p:to>
                                    </p:set>
                                    <p:animEffect filter="fade" transition="in">
                                      <p:cBhvr>
                                        <p:cTn dur="1000"/>
                                        <p:tgtEl>
                                          <p:spTgt spid="121"/>
                                        </p:tgtEl>
                                      </p:cBhvr>
                                    </p:animEffect>
                                  </p:childTnLst>
                                </p:cTn>
                              </p:par>
                              <p:par>
                                <p:cTn fill="hold" nodeType="withEffect" presetClass="entr" presetID="10" presetSubtype="0">
                                  <p:stCondLst>
                                    <p:cond delay="0"/>
                                  </p:stCondLst>
                                  <p:childTnLst>
                                    <p:set>
                                      <p:cBhvr>
                                        <p:cTn dur="1" fill="hold">
                                          <p:stCondLst>
                                            <p:cond delay="0"/>
                                          </p:stCondLst>
                                        </p:cTn>
                                        <p:tgtEl>
                                          <p:spTgt spid="120"/>
                                        </p:tgtEl>
                                        <p:attrNameLst>
                                          <p:attrName>style.visibility</p:attrName>
                                        </p:attrNameLst>
                                      </p:cBhvr>
                                      <p:to>
                                        <p:strVal val="visible"/>
                                      </p:to>
                                    </p:set>
                                    <p:animEffect filter="fade" transition="in">
                                      <p:cBhvr>
                                        <p:cTn dur="1000"/>
                                        <p:tgtEl>
                                          <p:spTgt spid="12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pic>
        <p:nvPicPr>
          <p:cNvPr id="126" name="Google Shape;126;p21"/>
          <p:cNvPicPr preferRelativeResize="0"/>
          <p:nvPr/>
        </p:nvPicPr>
        <p:blipFill rotWithShape="1">
          <a:blip r:embed="rId3">
            <a:alphaModFix amt="56000"/>
          </a:blip>
          <a:srcRect b="0" l="0" r="0" t="22654"/>
          <a:stretch/>
        </p:blipFill>
        <p:spPr>
          <a:xfrm flipH="1">
            <a:off x="0" y="0"/>
            <a:ext cx="9143999" cy="5143501"/>
          </a:xfrm>
          <a:prstGeom prst="rect">
            <a:avLst/>
          </a:prstGeom>
          <a:noFill/>
          <a:ln>
            <a:noFill/>
          </a:ln>
        </p:spPr>
      </p:pic>
      <p:sp>
        <p:nvSpPr>
          <p:cNvPr id="127" name="Google Shape;127;p21"/>
          <p:cNvSpPr txBox="1"/>
          <p:nvPr/>
        </p:nvSpPr>
        <p:spPr>
          <a:xfrm>
            <a:off x="387200" y="191200"/>
            <a:ext cx="3259800" cy="54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t" sz="2400">
                <a:solidFill>
                  <a:schemeClr val="dk1"/>
                </a:solidFill>
                <a:latin typeface="Source Sans 3 ExtraBold"/>
                <a:ea typeface="Source Sans 3 ExtraBold"/>
                <a:cs typeface="Source Sans 3 ExtraBold"/>
                <a:sym typeface="Source Sans 3 ExtraBold"/>
              </a:rPr>
              <a:t>Art: Characters</a:t>
            </a:r>
            <a:endParaRPr sz="2400">
              <a:solidFill>
                <a:schemeClr val="dk1"/>
              </a:solidFill>
              <a:latin typeface="Source Sans 3 ExtraBold"/>
              <a:ea typeface="Source Sans 3 ExtraBold"/>
              <a:cs typeface="Source Sans 3 ExtraBold"/>
              <a:sym typeface="Source Sans 3 ExtraBold"/>
            </a:endParaRPr>
          </a:p>
        </p:txBody>
      </p:sp>
      <p:pic>
        <p:nvPicPr>
          <p:cNvPr id="128" name="Google Shape;128;p21"/>
          <p:cNvPicPr preferRelativeResize="0"/>
          <p:nvPr/>
        </p:nvPicPr>
        <p:blipFill>
          <a:blip r:embed="rId4">
            <a:alphaModFix/>
          </a:blip>
          <a:stretch>
            <a:fillRect/>
          </a:stretch>
        </p:blipFill>
        <p:spPr>
          <a:xfrm>
            <a:off x="6104198" y="2916775"/>
            <a:ext cx="2748951" cy="1999250"/>
          </a:xfrm>
          <a:prstGeom prst="rect">
            <a:avLst/>
          </a:prstGeom>
          <a:noFill/>
          <a:ln>
            <a:noFill/>
          </a:ln>
        </p:spPr>
      </p:pic>
      <p:pic>
        <p:nvPicPr>
          <p:cNvPr id="129" name="Google Shape;129;p21"/>
          <p:cNvPicPr preferRelativeResize="0"/>
          <p:nvPr/>
        </p:nvPicPr>
        <p:blipFill>
          <a:blip r:embed="rId5">
            <a:alphaModFix/>
          </a:blip>
          <a:stretch>
            <a:fillRect/>
          </a:stretch>
        </p:blipFill>
        <p:spPr>
          <a:xfrm>
            <a:off x="6171875" y="408225"/>
            <a:ext cx="2748976" cy="1999268"/>
          </a:xfrm>
          <a:prstGeom prst="rect">
            <a:avLst/>
          </a:prstGeom>
          <a:noFill/>
          <a:ln>
            <a:noFill/>
          </a:ln>
        </p:spPr>
      </p:pic>
      <p:pic>
        <p:nvPicPr>
          <p:cNvPr id="130" name="Google Shape;130;p21"/>
          <p:cNvPicPr preferRelativeResize="0"/>
          <p:nvPr/>
        </p:nvPicPr>
        <p:blipFill>
          <a:blip r:embed="rId6">
            <a:alphaModFix/>
          </a:blip>
          <a:stretch>
            <a:fillRect/>
          </a:stretch>
        </p:blipFill>
        <p:spPr>
          <a:xfrm>
            <a:off x="387200" y="1572125"/>
            <a:ext cx="2668691" cy="1999249"/>
          </a:xfrm>
          <a:prstGeom prst="rect">
            <a:avLst/>
          </a:prstGeom>
          <a:noFill/>
          <a:ln>
            <a:noFill/>
          </a:ln>
        </p:spPr>
      </p:pic>
      <p:pic>
        <p:nvPicPr>
          <p:cNvPr id="131" name="Google Shape;131;p21"/>
          <p:cNvPicPr preferRelativeResize="0"/>
          <p:nvPr/>
        </p:nvPicPr>
        <p:blipFill>
          <a:blip r:embed="rId7">
            <a:alphaModFix/>
          </a:blip>
          <a:stretch>
            <a:fillRect/>
          </a:stretch>
        </p:blipFill>
        <p:spPr>
          <a:xfrm>
            <a:off x="3239400" y="408225"/>
            <a:ext cx="2748972" cy="1999250"/>
          </a:xfrm>
          <a:prstGeom prst="rect">
            <a:avLst/>
          </a:prstGeom>
          <a:noFill/>
          <a:ln>
            <a:noFill/>
          </a:ln>
        </p:spPr>
      </p:pic>
      <p:pic>
        <p:nvPicPr>
          <p:cNvPr id="132" name="Google Shape;132;p21"/>
          <p:cNvPicPr preferRelativeResize="0"/>
          <p:nvPr/>
        </p:nvPicPr>
        <p:blipFill>
          <a:blip r:embed="rId8">
            <a:alphaModFix/>
          </a:blip>
          <a:stretch>
            <a:fillRect/>
          </a:stretch>
        </p:blipFill>
        <p:spPr>
          <a:xfrm>
            <a:off x="3205551" y="2916775"/>
            <a:ext cx="2748976" cy="1999250"/>
          </a:xfrm>
          <a:prstGeom prst="rect">
            <a:avLst/>
          </a:prstGeom>
          <a:noFill/>
          <a:ln>
            <a:noFill/>
          </a:ln>
        </p:spPr>
      </p:pic>
      <p:sp>
        <p:nvSpPr>
          <p:cNvPr id="133" name="Google Shape;133;p21"/>
          <p:cNvSpPr txBox="1"/>
          <p:nvPr/>
        </p:nvSpPr>
        <p:spPr>
          <a:xfrm>
            <a:off x="672600" y="1155125"/>
            <a:ext cx="2097900" cy="417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it">
                <a:solidFill>
                  <a:schemeClr val="dk1"/>
                </a:solidFill>
                <a:latin typeface="Source Sans 3"/>
                <a:ea typeface="Source Sans 3"/>
                <a:cs typeface="Source Sans 3"/>
                <a:sym typeface="Source Sans 3"/>
              </a:rPr>
              <a:t>The Photographer</a:t>
            </a:r>
            <a:endParaRPr b="1">
              <a:solidFill>
                <a:schemeClr val="dk1"/>
              </a:solidFill>
              <a:latin typeface="Source Sans 3"/>
              <a:ea typeface="Source Sans 3"/>
              <a:cs typeface="Source Sans 3"/>
              <a:sym typeface="Source Sans 3"/>
            </a:endParaRPr>
          </a:p>
        </p:txBody>
      </p:sp>
      <p:sp>
        <p:nvSpPr>
          <p:cNvPr id="134" name="Google Shape;134;p21"/>
          <p:cNvSpPr txBox="1"/>
          <p:nvPr/>
        </p:nvSpPr>
        <p:spPr>
          <a:xfrm>
            <a:off x="3564938" y="0"/>
            <a:ext cx="2097900" cy="417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it">
                <a:solidFill>
                  <a:schemeClr val="dk1"/>
                </a:solidFill>
                <a:latin typeface="Source Sans 3"/>
                <a:ea typeface="Source Sans 3"/>
                <a:cs typeface="Source Sans 3"/>
                <a:sym typeface="Source Sans 3"/>
              </a:rPr>
              <a:t>Spritelights</a:t>
            </a:r>
            <a:endParaRPr b="1">
              <a:solidFill>
                <a:schemeClr val="dk1"/>
              </a:solidFill>
              <a:latin typeface="Source Sans 3"/>
              <a:ea typeface="Source Sans 3"/>
              <a:cs typeface="Source Sans 3"/>
              <a:sym typeface="Source Sans 3"/>
            </a:endParaRPr>
          </a:p>
        </p:txBody>
      </p:sp>
      <p:sp>
        <p:nvSpPr>
          <p:cNvPr id="135" name="Google Shape;135;p21"/>
          <p:cNvSpPr txBox="1"/>
          <p:nvPr/>
        </p:nvSpPr>
        <p:spPr>
          <a:xfrm>
            <a:off x="6497400" y="0"/>
            <a:ext cx="2097900" cy="417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it">
                <a:solidFill>
                  <a:schemeClr val="dk1"/>
                </a:solidFill>
                <a:latin typeface="Source Sans 3"/>
                <a:ea typeface="Source Sans 3"/>
                <a:cs typeface="Source Sans 3"/>
                <a:sym typeface="Source Sans 3"/>
              </a:rPr>
              <a:t>Lumina</a:t>
            </a:r>
            <a:endParaRPr b="1">
              <a:solidFill>
                <a:schemeClr val="dk1"/>
              </a:solidFill>
              <a:latin typeface="Source Sans 3"/>
              <a:ea typeface="Source Sans 3"/>
              <a:cs typeface="Source Sans 3"/>
              <a:sym typeface="Source Sans 3"/>
            </a:endParaRPr>
          </a:p>
        </p:txBody>
      </p:sp>
      <p:sp>
        <p:nvSpPr>
          <p:cNvPr id="136" name="Google Shape;136;p21"/>
          <p:cNvSpPr txBox="1"/>
          <p:nvPr/>
        </p:nvSpPr>
        <p:spPr>
          <a:xfrm>
            <a:off x="3647000" y="2499775"/>
            <a:ext cx="2097900" cy="417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it">
                <a:solidFill>
                  <a:schemeClr val="dk1"/>
                </a:solidFill>
                <a:latin typeface="Source Sans 3"/>
                <a:ea typeface="Source Sans 3"/>
                <a:cs typeface="Source Sans 3"/>
                <a:sym typeface="Source Sans 3"/>
              </a:rPr>
              <a:t>Water Guardian Spirits</a:t>
            </a:r>
            <a:endParaRPr b="1">
              <a:solidFill>
                <a:schemeClr val="dk1"/>
              </a:solidFill>
              <a:latin typeface="Source Sans 3"/>
              <a:ea typeface="Source Sans 3"/>
              <a:cs typeface="Source Sans 3"/>
              <a:sym typeface="Source Sans 3"/>
            </a:endParaRPr>
          </a:p>
        </p:txBody>
      </p:sp>
      <p:sp>
        <p:nvSpPr>
          <p:cNvPr id="137" name="Google Shape;137;p21"/>
          <p:cNvSpPr txBox="1"/>
          <p:nvPr/>
        </p:nvSpPr>
        <p:spPr>
          <a:xfrm>
            <a:off x="6429725" y="2499775"/>
            <a:ext cx="2097900" cy="417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it">
                <a:solidFill>
                  <a:schemeClr val="dk1"/>
                </a:solidFill>
                <a:latin typeface="Source Sans 3"/>
                <a:ea typeface="Source Sans 3"/>
                <a:cs typeface="Source Sans 3"/>
                <a:sym typeface="Source Sans 3"/>
              </a:rPr>
              <a:t>Forest Guardian Spirits</a:t>
            </a:r>
            <a:endParaRPr b="1">
              <a:solidFill>
                <a:schemeClr val="dk1"/>
              </a:solidFill>
              <a:latin typeface="Source Sans 3"/>
              <a:ea typeface="Source Sans 3"/>
              <a:cs typeface="Source Sans 3"/>
              <a:sym typeface="Source Sans 3"/>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127"/>
                                        </p:tgtEl>
                                        <p:attrNameLst>
                                          <p:attrName>style.visibility</p:attrName>
                                        </p:attrNameLst>
                                      </p:cBhvr>
                                      <p:to>
                                        <p:strVal val="visible"/>
                                      </p:to>
                                    </p:set>
                                    <p:animEffect filter="fade" transition="in">
                                      <p:cBhvr>
                                        <p:cTn dur="1000"/>
                                        <p:tgtEl>
                                          <p:spTgt spid="127"/>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33"/>
                                        </p:tgtEl>
                                        <p:attrNameLst>
                                          <p:attrName>style.visibility</p:attrName>
                                        </p:attrNameLst>
                                      </p:cBhvr>
                                      <p:to>
                                        <p:strVal val="visible"/>
                                      </p:to>
                                    </p:set>
                                    <p:animEffect filter="fade" transition="in">
                                      <p:cBhvr>
                                        <p:cTn dur="1000"/>
                                        <p:tgtEl>
                                          <p:spTgt spid="133"/>
                                        </p:tgtEl>
                                      </p:cBhvr>
                                    </p:animEffect>
                                  </p:childTnLst>
                                </p:cTn>
                              </p:par>
                              <p:par>
                                <p:cTn fill="hold" nodeType="withEffect" presetClass="entr" presetID="10" presetSubtype="0">
                                  <p:stCondLst>
                                    <p:cond delay="0"/>
                                  </p:stCondLst>
                                  <p:childTnLst>
                                    <p:set>
                                      <p:cBhvr>
                                        <p:cTn dur="1" fill="hold">
                                          <p:stCondLst>
                                            <p:cond delay="0"/>
                                          </p:stCondLst>
                                        </p:cTn>
                                        <p:tgtEl>
                                          <p:spTgt spid="130"/>
                                        </p:tgtEl>
                                        <p:attrNameLst>
                                          <p:attrName>style.visibility</p:attrName>
                                        </p:attrNameLst>
                                      </p:cBhvr>
                                      <p:to>
                                        <p:strVal val="visible"/>
                                      </p:to>
                                    </p:set>
                                    <p:animEffect filter="fade" transition="in">
                                      <p:cBhvr>
                                        <p:cTn dur="1000"/>
                                        <p:tgtEl>
                                          <p:spTgt spid="130"/>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134"/>
                                        </p:tgtEl>
                                        <p:attrNameLst>
                                          <p:attrName>style.visibility</p:attrName>
                                        </p:attrNameLst>
                                      </p:cBhvr>
                                      <p:to>
                                        <p:strVal val="visible"/>
                                      </p:to>
                                    </p:set>
                                    <p:animEffect filter="fade" transition="in">
                                      <p:cBhvr>
                                        <p:cTn dur="1000"/>
                                        <p:tgtEl>
                                          <p:spTgt spid="134"/>
                                        </p:tgtEl>
                                      </p:cBhvr>
                                    </p:animEffect>
                                  </p:childTnLst>
                                </p:cTn>
                              </p:par>
                              <p:par>
                                <p:cTn fill="hold" nodeType="withEffect" presetClass="entr" presetID="10" presetSubtype="0">
                                  <p:stCondLst>
                                    <p:cond delay="0"/>
                                  </p:stCondLst>
                                  <p:childTnLst>
                                    <p:set>
                                      <p:cBhvr>
                                        <p:cTn dur="1" fill="hold">
                                          <p:stCondLst>
                                            <p:cond delay="0"/>
                                          </p:stCondLst>
                                        </p:cTn>
                                        <p:tgtEl>
                                          <p:spTgt spid="131"/>
                                        </p:tgtEl>
                                        <p:attrNameLst>
                                          <p:attrName>style.visibility</p:attrName>
                                        </p:attrNameLst>
                                      </p:cBhvr>
                                      <p:to>
                                        <p:strVal val="visible"/>
                                      </p:to>
                                    </p:set>
                                    <p:animEffect filter="fade" transition="in">
                                      <p:cBhvr>
                                        <p:cTn dur="1000"/>
                                        <p:tgtEl>
                                          <p:spTgt spid="131"/>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135"/>
                                        </p:tgtEl>
                                        <p:attrNameLst>
                                          <p:attrName>style.visibility</p:attrName>
                                        </p:attrNameLst>
                                      </p:cBhvr>
                                      <p:to>
                                        <p:strVal val="visible"/>
                                      </p:to>
                                    </p:set>
                                    <p:animEffect filter="fade" transition="in">
                                      <p:cBhvr>
                                        <p:cTn dur="1000"/>
                                        <p:tgtEl>
                                          <p:spTgt spid="135"/>
                                        </p:tgtEl>
                                      </p:cBhvr>
                                    </p:animEffect>
                                  </p:childTnLst>
                                </p:cTn>
                              </p:par>
                              <p:par>
                                <p:cTn fill="hold" nodeType="withEffect" presetClass="entr" presetID="10" presetSubtype="0">
                                  <p:stCondLst>
                                    <p:cond delay="0"/>
                                  </p:stCondLst>
                                  <p:childTnLst>
                                    <p:set>
                                      <p:cBhvr>
                                        <p:cTn dur="1" fill="hold">
                                          <p:stCondLst>
                                            <p:cond delay="0"/>
                                          </p:stCondLst>
                                        </p:cTn>
                                        <p:tgtEl>
                                          <p:spTgt spid="129"/>
                                        </p:tgtEl>
                                        <p:attrNameLst>
                                          <p:attrName>style.visibility</p:attrName>
                                        </p:attrNameLst>
                                      </p:cBhvr>
                                      <p:to>
                                        <p:strVal val="visible"/>
                                      </p:to>
                                    </p:set>
                                    <p:animEffect filter="fade" transition="in">
                                      <p:cBhvr>
                                        <p:cTn dur="1000"/>
                                        <p:tgtEl>
                                          <p:spTgt spid="129"/>
                                        </p:tgtEl>
                                      </p:cBhvr>
                                    </p:animEffect>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136"/>
                                        </p:tgtEl>
                                        <p:attrNameLst>
                                          <p:attrName>style.visibility</p:attrName>
                                        </p:attrNameLst>
                                      </p:cBhvr>
                                      <p:to>
                                        <p:strVal val="visible"/>
                                      </p:to>
                                    </p:set>
                                    <p:animEffect filter="fade" transition="in">
                                      <p:cBhvr>
                                        <p:cTn dur="1000"/>
                                        <p:tgtEl>
                                          <p:spTgt spid="136"/>
                                        </p:tgtEl>
                                      </p:cBhvr>
                                    </p:animEffect>
                                  </p:childTnLst>
                                </p:cTn>
                              </p:par>
                              <p:par>
                                <p:cTn fill="hold" nodeType="withEffect" presetClass="entr" presetID="10" presetSubtype="0">
                                  <p:stCondLst>
                                    <p:cond delay="0"/>
                                  </p:stCondLst>
                                  <p:childTnLst>
                                    <p:set>
                                      <p:cBhvr>
                                        <p:cTn dur="1" fill="hold">
                                          <p:stCondLst>
                                            <p:cond delay="0"/>
                                          </p:stCondLst>
                                        </p:cTn>
                                        <p:tgtEl>
                                          <p:spTgt spid="132"/>
                                        </p:tgtEl>
                                        <p:attrNameLst>
                                          <p:attrName>style.visibility</p:attrName>
                                        </p:attrNameLst>
                                      </p:cBhvr>
                                      <p:to>
                                        <p:strVal val="visible"/>
                                      </p:to>
                                    </p:set>
                                    <p:animEffect filter="fade" transition="in">
                                      <p:cBhvr>
                                        <p:cTn dur="1000"/>
                                        <p:tgtEl>
                                          <p:spTgt spid="132"/>
                                        </p:tgtEl>
                                      </p:cBhvr>
                                    </p:animEffect>
                                  </p:childTnLst>
                                </p:cTn>
                              </p:par>
                            </p:childTnLst>
                          </p:cTn>
                        </p:par>
                        <p:par>
                          <p:cTn fill="hold">
                            <p:stCondLst>
                              <p:cond delay="5000"/>
                            </p:stCondLst>
                            <p:childTnLst>
                              <p:par>
                                <p:cTn fill="hold" nodeType="afterEffect" presetClass="entr" presetID="10" presetSubtype="0">
                                  <p:stCondLst>
                                    <p:cond delay="0"/>
                                  </p:stCondLst>
                                  <p:childTnLst>
                                    <p:set>
                                      <p:cBhvr>
                                        <p:cTn dur="1" fill="hold">
                                          <p:stCondLst>
                                            <p:cond delay="0"/>
                                          </p:stCondLst>
                                        </p:cTn>
                                        <p:tgtEl>
                                          <p:spTgt spid="137"/>
                                        </p:tgtEl>
                                        <p:attrNameLst>
                                          <p:attrName>style.visibility</p:attrName>
                                        </p:attrNameLst>
                                      </p:cBhvr>
                                      <p:to>
                                        <p:strVal val="visible"/>
                                      </p:to>
                                    </p:set>
                                    <p:animEffect filter="fade" transition="in">
                                      <p:cBhvr>
                                        <p:cTn dur="1000"/>
                                        <p:tgtEl>
                                          <p:spTgt spid="137"/>
                                        </p:tgtEl>
                                      </p:cBhvr>
                                    </p:animEffect>
                                  </p:childTnLst>
                                </p:cTn>
                              </p:par>
                              <p:par>
                                <p:cTn fill="hold" nodeType="withEffect" presetClass="entr" presetID="10" presetSubtype="0">
                                  <p:stCondLst>
                                    <p:cond delay="0"/>
                                  </p:stCondLst>
                                  <p:childTnLst>
                                    <p:set>
                                      <p:cBhvr>
                                        <p:cTn dur="1" fill="hold">
                                          <p:stCondLst>
                                            <p:cond delay="0"/>
                                          </p:stCondLst>
                                        </p:cTn>
                                        <p:tgtEl>
                                          <p:spTgt spid="128"/>
                                        </p:tgtEl>
                                        <p:attrNameLst>
                                          <p:attrName>style.visibility</p:attrName>
                                        </p:attrNameLst>
                                      </p:cBhvr>
                                      <p:to>
                                        <p:strVal val="visible"/>
                                      </p:to>
                                    </p:set>
                                    <p:animEffect filter="fade" transition="in">
                                      <p:cBhvr>
                                        <p:cTn dur="1000"/>
                                        <p:tgtEl>
                                          <p:spTgt spid="12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